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034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6BDF2-EC97-49B3-9FAE-0E54CA2D72C3}" type="datetimeFigureOut">
              <a:rPr lang="en-US" smtClean="0"/>
              <a:t>6/4/2011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4B15A-DDA4-40E4-8E4C-CD42490D5F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7772400" cy="1470025"/>
          </a:xfrm>
        </p:spPr>
        <p:txBody>
          <a:bodyPr/>
          <a:lstStyle/>
          <a:p>
            <a:r>
              <a:rPr lang="en-US" dirty="0" smtClean="0"/>
              <a:t>Post traumatic </a:t>
            </a:r>
            <a:r>
              <a:rPr lang="en-US" dirty="0" err="1" smtClean="0"/>
              <a:t>empyema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 yrs </a:t>
            </a:r>
          </a:p>
          <a:p>
            <a:r>
              <a:rPr lang="en-US" dirty="0" smtClean="0"/>
              <a:t>Stab chest</a:t>
            </a:r>
          </a:p>
          <a:p>
            <a:r>
              <a:rPr lang="en-US" dirty="0" smtClean="0"/>
              <a:t>Chest drain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traumatic </a:t>
            </a:r>
            <a:r>
              <a:rPr lang="en-US" dirty="0" err="1" smtClean="0"/>
              <a:t>empyema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months post trauma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38.5 °C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tachypnoea</a:t>
            </a:r>
            <a:endParaRPr lang="en-US" dirty="0"/>
          </a:p>
          <a:p>
            <a:pPr>
              <a:buNone/>
            </a:pPr>
            <a:r>
              <a:rPr lang="en-US" dirty="0" smtClean="0"/>
              <a:t>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traumatic </a:t>
            </a:r>
            <a:r>
              <a:rPr lang="en-US" dirty="0" err="1" smtClean="0"/>
              <a:t>empyema</a:t>
            </a: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285860"/>
            <a:ext cx="4643470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571480"/>
            <a:ext cx="6500858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trauma </a:t>
            </a:r>
            <a:r>
              <a:rPr lang="en-US" dirty="0" err="1" smtClean="0"/>
              <a:t>empyema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IV antibiotics</a:t>
            </a:r>
          </a:p>
          <a:p>
            <a:pPr>
              <a:buNone/>
            </a:pPr>
            <a:r>
              <a:rPr lang="en-US" dirty="0" err="1" smtClean="0"/>
              <a:t>decortication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trauma </a:t>
            </a:r>
            <a:r>
              <a:rPr lang="en-US" dirty="0" err="1" smtClean="0"/>
              <a:t>empyema</a:t>
            </a:r>
            <a:endParaRPr lang="en-US" dirty="0"/>
          </a:p>
        </p:txBody>
      </p:sp>
      <p:pic>
        <p:nvPicPr>
          <p:cNvPr id="4098" name="Picture 2" descr="H:\VINCENT MKWALO\VINCENT\CXR  01.06.2011\ser4508img0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5481" y="1600200"/>
            <a:ext cx="4553038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28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Post traumatic empyema </vt:lpstr>
      <vt:lpstr>Post traumatic empyema </vt:lpstr>
      <vt:lpstr>Post traumatic empyema </vt:lpstr>
      <vt:lpstr>Slide 4</vt:lpstr>
      <vt:lpstr>Post trauma empyema</vt:lpstr>
      <vt:lpstr>Post trauma empyema</vt:lpstr>
    </vt:vector>
  </TitlesOfParts>
  <Company>Law &amp;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traumatic empyema </dc:title>
  <dc:creator>Sidney Malf</dc:creator>
  <cp:lastModifiedBy>Sidney Malf</cp:lastModifiedBy>
  <cp:revision>7</cp:revision>
  <dcterms:created xsi:type="dcterms:W3CDTF">2011-06-04T08:54:08Z</dcterms:created>
  <dcterms:modified xsi:type="dcterms:W3CDTF">2011-06-04T09:12:40Z</dcterms:modified>
</cp:coreProperties>
</file>