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Default Extension="gif" ContentType="image/gif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7" r:id="rId3"/>
    <p:sldId id="264" r:id="rId4"/>
    <p:sldId id="267" r:id="rId5"/>
    <p:sldId id="266" r:id="rId6"/>
    <p:sldId id="265" r:id="rId7"/>
    <p:sldId id="270" r:id="rId8"/>
    <p:sldId id="269" r:id="rId9"/>
    <p:sldId id="271" r:id="rId10"/>
    <p:sldId id="272" r:id="rId11"/>
    <p:sldId id="274" r:id="rId12"/>
    <p:sldId id="273" r:id="rId13"/>
    <p:sldId id="268" r:id="rId14"/>
    <p:sldId id="275" r:id="rId15"/>
    <p:sldId id="276" r:id="rId16"/>
    <p:sldId id="277" r:id="rId17"/>
    <p:sldId id="279" r:id="rId18"/>
    <p:sldId id="278" r:id="rId19"/>
    <p:sldId id="280" r:id="rId20"/>
    <p:sldId id="282" r:id="rId21"/>
    <p:sldId id="281" r:id="rId22"/>
    <p:sldId id="261" r:id="rId23"/>
    <p:sldId id="262" r:id="rId24"/>
    <p:sldId id="283" r:id="rId25"/>
    <p:sldId id="284" r:id="rId26"/>
    <p:sldId id="285" r:id="rId27"/>
    <p:sldId id="291" r:id="rId28"/>
    <p:sldId id="292" r:id="rId29"/>
    <p:sldId id="286" r:id="rId30"/>
    <p:sldId id="288" r:id="rId31"/>
    <p:sldId id="287" r:id="rId32"/>
    <p:sldId id="299" r:id="rId33"/>
    <p:sldId id="300" r:id="rId34"/>
    <p:sldId id="289" r:id="rId35"/>
    <p:sldId id="290" r:id="rId36"/>
    <p:sldId id="293" r:id="rId37"/>
    <p:sldId id="294" r:id="rId38"/>
    <p:sldId id="295" r:id="rId39"/>
    <p:sldId id="296" r:id="rId40"/>
    <p:sldId id="297" r:id="rId41"/>
    <p:sldId id="298" r:id="rId42"/>
    <p:sldId id="301" r:id="rId43"/>
    <p:sldId id="263" r:id="rId44"/>
    <p:sldId id="260" r:id="rId4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DBE9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ata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Relationship Id="rId4" Type="http://schemas.openxmlformats.org/officeDocument/2006/relationships/image" Target="../media/image4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rawing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iagrams/_rels/drawing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Relationship Id="rId4" Type="http://schemas.openxmlformats.org/officeDocument/2006/relationships/image" Target="../media/image4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0739E7-B065-419D-82D1-0F28B988F212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645B3EC3-9851-43B8-BF2F-978E69C94484}">
      <dgm:prSet phldrT="[Text]" custT="1"/>
      <dgm:spPr>
        <a:solidFill>
          <a:srgbClr val="C00000"/>
        </a:solidFill>
        <a:ln>
          <a:solidFill>
            <a:srgbClr val="CC0000"/>
          </a:solidFill>
        </a:ln>
      </dgm:spPr>
      <dgm:t>
        <a:bodyPr vert="vert270"/>
        <a:lstStyle/>
        <a:p>
          <a:pPr algn="ctr"/>
          <a:endParaRPr lang="en-ZA" sz="1500" dirty="0" smtClean="0"/>
        </a:p>
        <a:p>
          <a:pPr algn="ctr"/>
          <a:r>
            <a:rPr lang="en-ZA" sz="2400" b="1" dirty="0" smtClean="0"/>
            <a:t>Blood vessel endothelium</a:t>
          </a:r>
          <a:endParaRPr lang="en-ZA" sz="2400" b="1" dirty="0"/>
        </a:p>
      </dgm:t>
    </dgm:pt>
    <dgm:pt modelId="{FD6FA7B9-81E6-4B19-ADF1-D1BBBB339B11}" type="parTrans" cxnId="{B2D626CF-EE34-4B4B-B55D-4D08C099226A}">
      <dgm:prSet/>
      <dgm:spPr/>
      <dgm:t>
        <a:bodyPr/>
        <a:lstStyle/>
        <a:p>
          <a:endParaRPr lang="en-ZA"/>
        </a:p>
      </dgm:t>
    </dgm:pt>
    <dgm:pt modelId="{43A12252-09B6-489C-BE44-DEDC8BA5490E}" type="sibTrans" cxnId="{B2D626CF-EE34-4B4B-B55D-4D08C099226A}">
      <dgm:prSet/>
      <dgm:spPr/>
      <dgm:t>
        <a:bodyPr/>
        <a:lstStyle/>
        <a:p>
          <a:endParaRPr lang="en-ZA"/>
        </a:p>
      </dgm:t>
    </dgm:pt>
    <dgm:pt modelId="{E13A8942-9F86-48E2-AAAA-58F6C7ACC6E6}">
      <dgm:prSet phldrT="[Text]" custT="1"/>
      <dgm:spPr>
        <a:solidFill>
          <a:srgbClr val="C00000"/>
        </a:solidFill>
        <a:ln>
          <a:solidFill>
            <a:srgbClr val="CC0000"/>
          </a:solidFill>
        </a:ln>
      </dgm:spPr>
      <dgm:t>
        <a:bodyPr vert="vert270"/>
        <a:lstStyle/>
        <a:p>
          <a:r>
            <a:rPr lang="en-ZA" sz="2000" b="1" dirty="0" smtClean="0"/>
            <a:t> </a:t>
          </a:r>
          <a:r>
            <a:rPr lang="en-ZA" sz="2400" b="1" dirty="0" smtClean="0"/>
            <a:t>Blood Coagulation factors</a:t>
          </a:r>
          <a:endParaRPr lang="en-ZA" sz="2400" b="1" dirty="0"/>
        </a:p>
      </dgm:t>
    </dgm:pt>
    <dgm:pt modelId="{AFFACC15-B47A-4756-BB95-5390E63AD8D3}" type="parTrans" cxnId="{E5171795-B5CB-47C4-A530-8A6C65070BC0}">
      <dgm:prSet/>
      <dgm:spPr/>
      <dgm:t>
        <a:bodyPr/>
        <a:lstStyle/>
        <a:p>
          <a:endParaRPr lang="en-ZA"/>
        </a:p>
      </dgm:t>
    </dgm:pt>
    <dgm:pt modelId="{CFDC60A9-63C8-4B53-96FE-151005A975DB}" type="sibTrans" cxnId="{E5171795-B5CB-47C4-A530-8A6C65070BC0}">
      <dgm:prSet/>
      <dgm:spPr/>
      <dgm:t>
        <a:bodyPr/>
        <a:lstStyle/>
        <a:p>
          <a:endParaRPr lang="en-ZA"/>
        </a:p>
      </dgm:t>
    </dgm:pt>
    <dgm:pt modelId="{67628510-5A7D-4325-B144-F45CFCA0BE1C}">
      <dgm:prSet phldrT="[Text]" custT="1"/>
      <dgm:spPr>
        <a:solidFill>
          <a:srgbClr val="C00000"/>
        </a:solidFill>
        <a:ln>
          <a:solidFill>
            <a:srgbClr val="CC0000"/>
          </a:solidFill>
        </a:ln>
      </dgm:spPr>
      <dgm:t>
        <a:bodyPr vert="vert270"/>
        <a:lstStyle/>
        <a:p>
          <a:r>
            <a:rPr lang="en-ZA" sz="1800" dirty="0" smtClean="0"/>
            <a:t> </a:t>
          </a:r>
        </a:p>
        <a:p>
          <a:r>
            <a:rPr lang="en-ZA" sz="2400" b="1" dirty="0" smtClean="0"/>
            <a:t>Blood platelets</a:t>
          </a:r>
          <a:endParaRPr lang="en-ZA" sz="2400" b="1" dirty="0"/>
        </a:p>
      </dgm:t>
    </dgm:pt>
    <dgm:pt modelId="{CA848B05-C366-4392-BBD0-748210A74727}" type="parTrans" cxnId="{E3BDB030-EF2E-458D-940B-82F66DEE9154}">
      <dgm:prSet/>
      <dgm:spPr/>
      <dgm:t>
        <a:bodyPr/>
        <a:lstStyle/>
        <a:p>
          <a:endParaRPr lang="en-ZA"/>
        </a:p>
      </dgm:t>
    </dgm:pt>
    <dgm:pt modelId="{B38B5B91-69F1-4407-8FA3-DBBAC48F628F}" type="sibTrans" cxnId="{E3BDB030-EF2E-458D-940B-82F66DEE9154}">
      <dgm:prSet/>
      <dgm:spPr/>
      <dgm:t>
        <a:bodyPr/>
        <a:lstStyle/>
        <a:p>
          <a:endParaRPr lang="en-ZA"/>
        </a:p>
      </dgm:t>
    </dgm:pt>
    <dgm:pt modelId="{D779E734-3853-4B47-8716-D359B2646444}">
      <dgm:prSet custT="1"/>
      <dgm:spPr>
        <a:solidFill>
          <a:srgbClr val="C00000"/>
        </a:solidFill>
        <a:ln>
          <a:solidFill>
            <a:srgbClr val="C00000"/>
          </a:solidFill>
        </a:ln>
      </dgm:spPr>
      <dgm:t>
        <a:bodyPr vert="vert270"/>
        <a:lstStyle/>
        <a:p>
          <a:r>
            <a:rPr lang="en-ZA" sz="2400" b="1" dirty="0" smtClean="0"/>
            <a:t>Inhibitors of coagulation</a:t>
          </a:r>
          <a:endParaRPr lang="en-ZA" sz="2400" b="1" dirty="0"/>
        </a:p>
      </dgm:t>
    </dgm:pt>
    <dgm:pt modelId="{AB43133B-F54B-4B2F-BDE6-F58E984972DD}" type="parTrans" cxnId="{FEC1FD05-493D-4597-A138-D5B19DEAE293}">
      <dgm:prSet/>
      <dgm:spPr/>
      <dgm:t>
        <a:bodyPr/>
        <a:lstStyle/>
        <a:p>
          <a:endParaRPr lang="en-ZA"/>
        </a:p>
      </dgm:t>
    </dgm:pt>
    <dgm:pt modelId="{2D912CCB-AE63-4194-ACB8-F00CAD2DDC82}" type="sibTrans" cxnId="{FEC1FD05-493D-4597-A138-D5B19DEAE293}">
      <dgm:prSet/>
      <dgm:spPr/>
      <dgm:t>
        <a:bodyPr/>
        <a:lstStyle/>
        <a:p>
          <a:endParaRPr lang="en-ZA"/>
        </a:p>
      </dgm:t>
    </dgm:pt>
    <dgm:pt modelId="{299095AD-4038-420A-BF88-E984109F6C28}">
      <dgm:prSet custT="1"/>
      <dgm:spPr>
        <a:solidFill>
          <a:srgbClr val="C00000"/>
        </a:solidFill>
        <a:ln>
          <a:solidFill>
            <a:srgbClr val="C00000"/>
          </a:solidFill>
        </a:ln>
      </dgm:spPr>
      <dgm:t>
        <a:bodyPr vert="vert270"/>
        <a:lstStyle/>
        <a:p>
          <a:r>
            <a:rPr lang="en-ZA" sz="2400" b="1" dirty="0" err="1" smtClean="0"/>
            <a:t>Fibrinolysis</a:t>
          </a:r>
          <a:endParaRPr lang="en-ZA" sz="2400" b="1" dirty="0"/>
        </a:p>
      </dgm:t>
    </dgm:pt>
    <dgm:pt modelId="{6023C4F5-0EF3-48AE-803F-9508652A9174}" type="parTrans" cxnId="{8100A97F-4417-48BA-82F1-6DF74E49E1A3}">
      <dgm:prSet/>
      <dgm:spPr/>
      <dgm:t>
        <a:bodyPr/>
        <a:lstStyle/>
        <a:p>
          <a:endParaRPr lang="en-ZA"/>
        </a:p>
      </dgm:t>
    </dgm:pt>
    <dgm:pt modelId="{9C2ADAA8-8A39-4BC5-AE12-3DEB013F1AC0}" type="sibTrans" cxnId="{8100A97F-4417-48BA-82F1-6DF74E49E1A3}">
      <dgm:prSet/>
      <dgm:spPr/>
      <dgm:t>
        <a:bodyPr/>
        <a:lstStyle/>
        <a:p>
          <a:endParaRPr lang="en-ZA"/>
        </a:p>
      </dgm:t>
    </dgm:pt>
    <dgm:pt modelId="{CC2ADEA6-A82C-43C6-A8AB-152E8795D25F}" type="pres">
      <dgm:prSet presAssocID="{210739E7-B065-419D-82D1-0F28B988F212}" presName="Name0" presStyleCnt="0">
        <dgm:presLayoutVars>
          <dgm:dir/>
          <dgm:resizeHandles val="exact"/>
        </dgm:presLayoutVars>
      </dgm:prSet>
      <dgm:spPr/>
    </dgm:pt>
    <dgm:pt modelId="{8B28AE78-F82F-411B-849C-6677A8D7C8BC}" type="pres">
      <dgm:prSet presAssocID="{210739E7-B065-419D-82D1-0F28B988F212}" presName="bkgdShp" presStyleLbl="alignAccFollowNode1" presStyleIdx="0" presStyleCnt="1"/>
      <dgm:spPr>
        <a:solidFill>
          <a:schemeClr val="tx2">
            <a:lumMod val="20000"/>
            <a:lumOff val="80000"/>
            <a:alpha val="90000"/>
          </a:schemeClr>
        </a:solidFill>
        <a:ln>
          <a:solidFill>
            <a:srgbClr val="C00000">
              <a:alpha val="90000"/>
            </a:srgbClr>
          </a:solidFill>
        </a:ln>
      </dgm:spPr>
    </dgm:pt>
    <dgm:pt modelId="{C3438B2F-EE51-4092-B849-94544DB94215}" type="pres">
      <dgm:prSet presAssocID="{210739E7-B065-419D-82D1-0F28B988F212}" presName="linComp" presStyleCnt="0"/>
      <dgm:spPr/>
    </dgm:pt>
    <dgm:pt modelId="{2CF128C5-0065-4A93-983F-045EC6875A9C}" type="pres">
      <dgm:prSet presAssocID="{645B3EC3-9851-43B8-BF2F-978E69C94484}" presName="compNode" presStyleCnt="0"/>
      <dgm:spPr/>
    </dgm:pt>
    <dgm:pt modelId="{2B99C524-07AB-42F1-BF2A-DE1074D4D1A3}" type="pres">
      <dgm:prSet presAssocID="{645B3EC3-9851-43B8-BF2F-978E69C94484}" presName="node" presStyleLbl="node1" presStyleIdx="0" presStyleCnt="5" custScaleX="7846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3578636-C7AD-4765-A702-20CFB9037EAB}" type="pres">
      <dgm:prSet presAssocID="{645B3EC3-9851-43B8-BF2F-978E69C94484}" presName="invisiNode" presStyleLbl="node1" presStyleIdx="0" presStyleCnt="5"/>
      <dgm:spPr/>
    </dgm:pt>
    <dgm:pt modelId="{969CBD79-6F4B-409D-B235-9A3412BF0783}" type="pres">
      <dgm:prSet presAssocID="{645B3EC3-9851-43B8-BF2F-978E69C94484}" presName="imagNode" presStyleLbl="fgImgPlace1" presStyleIdx="0" presStyleCnt="5" custScaleX="70512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C00000"/>
          </a:solidFill>
        </a:ln>
      </dgm:spPr>
    </dgm:pt>
    <dgm:pt modelId="{C68BB519-69E7-48A8-8412-D5544EBE0314}" type="pres">
      <dgm:prSet presAssocID="{43A12252-09B6-489C-BE44-DEDC8BA5490E}" presName="sibTrans" presStyleLbl="sibTrans2D1" presStyleIdx="0" presStyleCnt="0"/>
      <dgm:spPr/>
      <dgm:t>
        <a:bodyPr/>
        <a:lstStyle/>
        <a:p>
          <a:endParaRPr lang="en-ZA"/>
        </a:p>
      </dgm:t>
    </dgm:pt>
    <dgm:pt modelId="{77B2E8CF-FCDE-4113-AEDF-6B2AB405CFD1}" type="pres">
      <dgm:prSet presAssocID="{E13A8942-9F86-48E2-AAAA-58F6C7ACC6E6}" presName="compNode" presStyleCnt="0"/>
      <dgm:spPr/>
    </dgm:pt>
    <dgm:pt modelId="{4B12FE75-E8CF-4EBC-80BC-24D3612C4B6A}" type="pres">
      <dgm:prSet presAssocID="{E13A8942-9F86-48E2-AAAA-58F6C7ACC6E6}" presName="node" presStyleLbl="node1" presStyleIdx="1" presStyleCnt="5" custScaleX="7934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8FCA1A2-02DF-40FD-86FC-822E0899942B}" type="pres">
      <dgm:prSet presAssocID="{E13A8942-9F86-48E2-AAAA-58F6C7ACC6E6}" presName="invisiNode" presStyleLbl="node1" presStyleIdx="1" presStyleCnt="5"/>
      <dgm:spPr/>
    </dgm:pt>
    <dgm:pt modelId="{609B117F-8A04-42D1-A040-1F12485C0492}" type="pres">
      <dgm:prSet presAssocID="{E13A8942-9F86-48E2-AAAA-58F6C7ACC6E6}" presName="imagNode" presStyleLbl="fgImgPlace1" presStyleIdx="1" presStyleCnt="5" custScaleX="73738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en-US"/>
        </a:p>
      </dgm:t>
    </dgm:pt>
    <dgm:pt modelId="{E9823F0E-3434-467A-A4A5-5E88C053BC74}" type="pres">
      <dgm:prSet presAssocID="{CFDC60A9-63C8-4B53-96FE-151005A975DB}" presName="sibTrans" presStyleLbl="sibTrans2D1" presStyleIdx="0" presStyleCnt="0"/>
      <dgm:spPr/>
      <dgm:t>
        <a:bodyPr/>
        <a:lstStyle/>
        <a:p>
          <a:endParaRPr lang="en-ZA"/>
        </a:p>
      </dgm:t>
    </dgm:pt>
    <dgm:pt modelId="{FDBC6ED6-68B3-4720-BBF8-44C3ED2F462B}" type="pres">
      <dgm:prSet presAssocID="{67628510-5A7D-4325-B144-F45CFCA0BE1C}" presName="compNode" presStyleCnt="0"/>
      <dgm:spPr/>
    </dgm:pt>
    <dgm:pt modelId="{5BCB780B-5F8B-44BC-A3A5-04DEC7CFBE72}" type="pres">
      <dgm:prSet presAssocID="{67628510-5A7D-4325-B144-F45CFCA0BE1C}" presName="node" presStyleLbl="node1" presStyleIdx="2" presStyleCnt="5" custScaleX="78241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D1F736B-D4B9-4345-8DEA-0350C7634921}" type="pres">
      <dgm:prSet presAssocID="{67628510-5A7D-4325-B144-F45CFCA0BE1C}" presName="invisiNode" presStyleLbl="node1" presStyleIdx="2" presStyleCnt="5"/>
      <dgm:spPr/>
    </dgm:pt>
    <dgm:pt modelId="{0FB399C4-AFA3-4A83-BA67-95E17E3EDDCC}" type="pres">
      <dgm:prSet presAssocID="{67628510-5A7D-4325-B144-F45CFCA0BE1C}" presName="imagNode" presStyleLbl="fgImgPlace1" presStyleIdx="2" presStyleCnt="5" custScaleX="75267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en-US"/>
        </a:p>
      </dgm:t>
    </dgm:pt>
    <dgm:pt modelId="{565DDC0C-AA46-4B72-818B-75750E2830F8}" type="pres">
      <dgm:prSet presAssocID="{B38B5B91-69F1-4407-8FA3-DBBAC48F628F}" presName="sibTrans" presStyleLbl="sibTrans2D1" presStyleIdx="0" presStyleCnt="0"/>
      <dgm:spPr/>
      <dgm:t>
        <a:bodyPr/>
        <a:lstStyle/>
        <a:p>
          <a:endParaRPr lang="en-ZA"/>
        </a:p>
      </dgm:t>
    </dgm:pt>
    <dgm:pt modelId="{C41ADBC9-9A15-4BAE-994A-2EFD512211C2}" type="pres">
      <dgm:prSet presAssocID="{D779E734-3853-4B47-8716-D359B2646444}" presName="compNode" presStyleCnt="0"/>
      <dgm:spPr/>
    </dgm:pt>
    <dgm:pt modelId="{4B869424-B8D9-4F5C-99F3-2FD4BE0DCBC1}" type="pres">
      <dgm:prSet presAssocID="{D779E734-3853-4B47-8716-D359B2646444}" presName="node" presStyleLbl="node1" presStyleIdx="3" presStyleCnt="5" custScaleX="77382" custLinFactNeighborX="2898" custLinFactNeighborY="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40E1835-8897-42D8-ADCC-E2A9A887DB89}" type="pres">
      <dgm:prSet presAssocID="{D779E734-3853-4B47-8716-D359B2646444}" presName="invisiNode" presStyleLbl="node1" presStyleIdx="3" presStyleCnt="5"/>
      <dgm:spPr/>
    </dgm:pt>
    <dgm:pt modelId="{44C3F196-6C40-4147-897D-F5CF6F077452}" type="pres">
      <dgm:prSet presAssocID="{D779E734-3853-4B47-8716-D359B2646444}" presName="imagNode" presStyleLbl="fgImgPlace1" presStyleIdx="3" presStyleCnt="5" custScaleX="73975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rgbClr val="C00000"/>
          </a:solidFill>
        </a:ln>
      </dgm:spPr>
    </dgm:pt>
    <dgm:pt modelId="{72A07B96-4FC1-4B75-8CD2-A37936F5AC38}" type="pres">
      <dgm:prSet presAssocID="{2D912CCB-AE63-4194-ACB8-F00CAD2DDC82}" presName="sibTrans" presStyleLbl="sibTrans2D1" presStyleIdx="0" presStyleCnt="0"/>
      <dgm:spPr/>
      <dgm:t>
        <a:bodyPr/>
        <a:lstStyle/>
        <a:p>
          <a:endParaRPr lang="en-ZA"/>
        </a:p>
      </dgm:t>
    </dgm:pt>
    <dgm:pt modelId="{B932C42F-A7D6-4A6E-B5B3-ACC39D8E8FA5}" type="pres">
      <dgm:prSet presAssocID="{299095AD-4038-420A-BF88-E984109F6C28}" presName="compNode" presStyleCnt="0"/>
      <dgm:spPr/>
    </dgm:pt>
    <dgm:pt modelId="{45549632-B699-4431-A433-885CEE7322A4}" type="pres">
      <dgm:prSet presAssocID="{299095AD-4038-420A-BF88-E984109F6C28}" presName="node" presStyleLbl="node1" presStyleIdx="4" presStyleCnt="5" custScaleX="72851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C253703-6767-4802-BF84-B5D6CB19B071}" type="pres">
      <dgm:prSet presAssocID="{299095AD-4038-420A-BF88-E984109F6C28}" presName="invisiNode" presStyleLbl="node1" presStyleIdx="4" presStyleCnt="5"/>
      <dgm:spPr/>
    </dgm:pt>
    <dgm:pt modelId="{DFC09144-B0CC-4E7A-8DF6-79AF4E081FCF}" type="pres">
      <dgm:prSet presAssocID="{299095AD-4038-420A-BF88-E984109F6C28}" presName="imagNode" presStyleLbl="fgImgPlace1" presStyleIdx="4" presStyleCnt="5" custScaleX="78764"/>
      <dgm:spPr>
        <a:blipFill rotWithShape="0">
          <a:blip xmlns:r="http://schemas.openxmlformats.org/officeDocument/2006/relationships" r:embed="rId5"/>
          <a:stretch>
            <a:fillRect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en-US"/>
        </a:p>
      </dgm:t>
    </dgm:pt>
  </dgm:ptLst>
  <dgm:cxnLst>
    <dgm:cxn modelId="{E3E828C9-5B62-4780-82AC-4F6D2613E0A0}" type="presOf" srcId="{299095AD-4038-420A-BF88-E984109F6C28}" destId="{45549632-B699-4431-A433-885CEE7322A4}" srcOrd="0" destOrd="0" presId="urn:microsoft.com/office/officeart/2005/8/layout/pList2"/>
    <dgm:cxn modelId="{68641471-23E4-4026-A098-F65AF7005FE3}" type="presOf" srcId="{B38B5B91-69F1-4407-8FA3-DBBAC48F628F}" destId="{565DDC0C-AA46-4B72-818B-75750E2830F8}" srcOrd="0" destOrd="0" presId="urn:microsoft.com/office/officeart/2005/8/layout/pList2"/>
    <dgm:cxn modelId="{B65B89F0-0C36-4355-B07B-A9541B447EC9}" type="presOf" srcId="{645B3EC3-9851-43B8-BF2F-978E69C94484}" destId="{2B99C524-07AB-42F1-BF2A-DE1074D4D1A3}" srcOrd="0" destOrd="0" presId="urn:microsoft.com/office/officeart/2005/8/layout/pList2"/>
    <dgm:cxn modelId="{4D564E1E-081A-48D5-BE86-21397790141E}" type="presOf" srcId="{2D912CCB-AE63-4194-ACB8-F00CAD2DDC82}" destId="{72A07B96-4FC1-4B75-8CD2-A37936F5AC38}" srcOrd="0" destOrd="0" presId="urn:microsoft.com/office/officeart/2005/8/layout/pList2"/>
    <dgm:cxn modelId="{8100A97F-4417-48BA-82F1-6DF74E49E1A3}" srcId="{210739E7-B065-419D-82D1-0F28B988F212}" destId="{299095AD-4038-420A-BF88-E984109F6C28}" srcOrd="4" destOrd="0" parTransId="{6023C4F5-0EF3-48AE-803F-9508652A9174}" sibTransId="{9C2ADAA8-8A39-4BC5-AE12-3DEB013F1AC0}"/>
    <dgm:cxn modelId="{324EDB14-2A19-45E4-9B52-97B66EFB679F}" type="presOf" srcId="{210739E7-B065-419D-82D1-0F28B988F212}" destId="{CC2ADEA6-A82C-43C6-A8AB-152E8795D25F}" srcOrd="0" destOrd="0" presId="urn:microsoft.com/office/officeart/2005/8/layout/pList2"/>
    <dgm:cxn modelId="{E3BDB030-EF2E-458D-940B-82F66DEE9154}" srcId="{210739E7-B065-419D-82D1-0F28B988F212}" destId="{67628510-5A7D-4325-B144-F45CFCA0BE1C}" srcOrd="2" destOrd="0" parTransId="{CA848B05-C366-4392-BBD0-748210A74727}" sibTransId="{B38B5B91-69F1-4407-8FA3-DBBAC48F628F}"/>
    <dgm:cxn modelId="{FEC1FD05-493D-4597-A138-D5B19DEAE293}" srcId="{210739E7-B065-419D-82D1-0F28B988F212}" destId="{D779E734-3853-4B47-8716-D359B2646444}" srcOrd="3" destOrd="0" parTransId="{AB43133B-F54B-4B2F-BDE6-F58E984972DD}" sibTransId="{2D912CCB-AE63-4194-ACB8-F00CAD2DDC82}"/>
    <dgm:cxn modelId="{BEA85AEF-54AC-438C-BC62-C0E765CDD026}" type="presOf" srcId="{43A12252-09B6-489C-BE44-DEDC8BA5490E}" destId="{C68BB519-69E7-48A8-8412-D5544EBE0314}" srcOrd="0" destOrd="0" presId="urn:microsoft.com/office/officeart/2005/8/layout/pList2"/>
    <dgm:cxn modelId="{E5171795-B5CB-47C4-A530-8A6C65070BC0}" srcId="{210739E7-B065-419D-82D1-0F28B988F212}" destId="{E13A8942-9F86-48E2-AAAA-58F6C7ACC6E6}" srcOrd="1" destOrd="0" parTransId="{AFFACC15-B47A-4756-BB95-5390E63AD8D3}" sibTransId="{CFDC60A9-63C8-4B53-96FE-151005A975DB}"/>
    <dgm:cxn modelId="{07E1C931-8E29-4A86-94D5-3BDE333EFE48}" type="presOf" srcId="{D779E734-3853-4B47-8716-D359B2646444}" destId="{4B869424-B8D9-4F5C-99F3-2FD4BE0DCBC1}" srcOrd="0" destOrd="0" presId="urn:microsoft.com/office/officeart/2005/8/layout/pList2"/>
    <dgm:cxn modelId="{B2D626CF-EE34-4B4B-B55D-4D08C099226A}" srcId="{210739E7-B065-419D-82D1-0F28B988F212}" destId="{645B3EC3-9851-43B8-BF2F-978E69C94484}" srcOrd="0" destOrd="0" parTransId="{FD6FA7B9-81E6-4B19-ADF1-D1BBBB339B11}" sibTransId="{43A12252-09B6-489C-BE44-DEDC8BA5490E}"/>
    <dgm:cxn modelId="{2FA213E9-A926-42F0-9B1E-E6894B692536}" type="presOf" srcId="{CFDC60A9-63C8-4B53-96FE-151005A975DB}" destId="{E9823F0E-3434-467A-A4A5-5E88C053BC74}" srcOrd="0" destOrd="0" presId="urn:microsoft.com/office/officeart/2005/8/layout/pList2"/>
    <dgm:cxn modelId="{64711557-C3A8-4C76-9D3A-3F25A740D190}" type="presOf" srcId="{67628510-5A7D-4325-B144-F45CFCA0BE1C}" destId="{5BCB780B-5F8B-44BC-A3A5-04DEC7CFBE72}" srcOrd="0" destOrd="0" presId="urn:microsoft.com/office/officeart/2005/8/layout/pList2"/>
    <dgm:cxn modelId="{67DB00BC-6DF4-4ED5-8E2A-820B7502F99F}" type="presOf" srcId="{E13A8942-9F86-48E2-AAAA-58F6C7ACC6E6}" destId="{4B12FE75-E8CF-4EBC-80BC-24D3612C4B6A}" srcOrd="0" destOrd="0" presId="urn:microsoft.com/office/officeart/2005/8/layout/pList2"/>
    <dgm:cxn modelId="{89E3DD35-302F-443A-820F-65FD85AF44DF}" type="presParOf" srcId="{CC2ADEA6-A82C-43C6-A8AB-152E8795D25F}" destId="{8B28AE78-F82F-411B-849C-6677A8D7C8BC}" srcOrd="0" destOrd="0" presId="urn:microsoft.com/office/officeart/2005/8/layout/pList2"/>
    <dgm:cxn modelId="{8B9A5CD8-D739-4913-A205-6F71B2C78B14}" type="presParOf" srcId="{CC2ADEA6-A82C-43C6-A8AB-152E8795D25F}" destId="{C3438B2F-EE51-4092-B849-94544DB94215}" srcOrd="1" destOrd="0" presId="urn:microsoft.com/office/officeart/2005/8/layout/pList2"/>
    <dgm:cxn modelId="{1EE3D96F-F47D-4108-88E4-3EC84EACB8BF}" type="presParOf" srcId="{C3438B2F-EE51-4092-B849-94544DB94215}" destId="{2CF128C5-0065-4A93-983F-045EC6875A9C}" srcOrd="0" destOrd="0" presId="urn:microsoft.com/office/officeart/2005/8/layout/pList2"/>
    <dgm:cxn modelId="{F2D4103D-B2B8-4700-AF18-A9B2C1316322}" type="presParOf" srcId="{2CF128C5-0065-4A93-983F-045EC6875A9C}" destId="{2B99C524-07AB-42F1-BF2A-DE1074D4D1A3}" srcOrd="0" destOrd="0" presId="urn:microsoft.com/office/officeart/2005/8/layout/pList2"/>
    <dgm:cxn modelId="{1DFF0229-5DAD-4B8C-A364-E23F6919905A}" type="presParOf" srcId="{2CF128C5-0065-4A93-983F-045EC6875A9C}" destId="{83578636-C7AD-4765-A702-20CFB9037EAB}" srcOrd="1" destOrd="0" presId="urn:microsoft.com/office/officeart/2005/8/layout/pList2"/>
    <dgm:cxn modelId="{07E0E339-09C3-491D-B586-09621D5467A3}" type="presParOf" srcId="{2CF128C5-0065-4A93-983F-045EC6875A9C}" destId="{969CBD79-6F4B-409D-B235-9A3412BF0783}" srcOrd="2" destOrd="0" presId="urn:microsoft.com/office/officeart/2005/8/layout/pList2"/>
    <dgm:cxn modelId="{23DAF912-ECB6-4FB3-ABB8-76EA35F06EF7}" type="presParOf" srcId="{C3438B2F-EE51-4092-B849-94544DB94215}" destId="{C68BB519-69E7-48A8-8412-D5544EBE0314}" srcOrd="1" destOrd="0" presId="urn:microsoft.com/office/officeart/2005/8/layout/pList2"/>
    <dgm:cxn modelId="{A5011CB6-FFDD-4093-8BC5-C0FD40A81B09}" type="presParOf" srcId="{C3438B2F-EE51-4092-B849-94544DB94215}" destId="{77B2E8CF-FCDE-4113-AEDF-6B2AB405CFD1}" srcOrd="2" destOrd="0" presId="urn:microsoft.com/office/officeart/2005/8/layout/pList2"/>
    <dgm:cxn modelId="{E18EE78F-446D-47AC-9B50-D0391120A610}" type="presParOf" srcId="{77B2E8CF-FCDE-4113-AEDF-6B2AB405CFD1}" destId="{4B12FE75-E8CF-4EBC-80BC-24D3612C4B6A}" srcOrd="0" destOrd="0" presId="urn:microsoft.com/office/officeart/2005/8/layout/pList2"/>
    <dgm:cxn modelId="{D55FB96E-BEB4-46BA-A85B-C6CC5433876A}" type="presParOf" srcId="{77B2E8CF-FCDE-4113-AEDF-6B2AB405CFD1}" destId="{08FCA1A2-02DF-40FD-86FC-822E0899942B}" srcOrd="1" destOrd="0" presId="urn:microsoft.com/office/officeart/2005/8/layout/pList2"/>
    <dgm:cxn modelId="{5227400F-428D-4169-A49F-BEC2AA077D88}" type="presParOf" srcId="{77B2E8CF-FCDE-4113-AEDF-6B2AB405CFD1}" destId="{609B117F-8A04-42D1-A040-1F12485C0492}" srcOrd="2" destOrd="0" presId="urn:microsoft.com/office/officeart/2005/8/layout/pList2"/>
    <dgm:cxn modelId="{E284DC6B-FA7B-4906-9921-47565846A6C2}" type="presParOf" srcId="{C3438B2F-EE51-4092-B849-94544DB94215}" destId="{E9823F0E-3434-467A-A4A5-5E88C053BC74}" srcOrd="3" destOrd="0" presId="urn:microsoft.com/office/officeart/2005/8/layout/pList2"/>
    <dgm:cxn modelId="{27F498BD-18B5-4330-AB1A-A3FD7FFA603A}" type="presParOf" srcId="{C3438B2F-EE51-4092-B849-94544DB94215}" destId="{FDBC6ED6-68B3-4720-BBF8-44C3ED2F462B}" srcOrd="4" destOrd="0" presId="urn:microsoft.com/office/officeart/2005/8/layout/pList2"/>
    <dgm:cxn modelId="{6963D180-5177-4396-B3A4-EFF15C766E9C}" type="presParOf" srcId="{FDBC6ED6-68B3-4720-BBF8-44C3ED2F462B}" destId="{5BCB780B-5F8B-44BC-A3A5-04DEC7CFBE72}" srcOrd="0" destOrd="0" presId="urn:microsoft.com/office/officeart/2005/8/layout/pList2"/>
    <dgm:cxn modelId="{64BE2A27-908A-4D03-93C9-6423CABF604A}" type="presParOf" srcId="{FDBC6ED6-68B3-4720-BBF8-44C3ED2F462B}" destId="{5D1F736B-D4B9-4345-8DEA-0350C7634921}" srcOrd="1" destOrd="0" presId="urn:microsoft.com/office/officeart/2005/8/layout/pList2"/>
    <dgm:cxn modelId="{1C125AC3-1683-4BA6-AA9F-C5D462C5E118}" type="presParOf" srcId="{FDBC6ED6-68B3-4720-BBF8-44C3ED2F462B}" destId="{0FB399C4-AFA3-4A83-BA67-95E17E3EDDCC}" srcOrd="2" destOrd="0" presId="urn:microsoft.com/office/officeart/2005/8/layout/pList2"/>
    <dgm:cxn modelId="{2D7A7E6D-C656-4690-81C9-559B03855D7B}" type="presParOf" srcId="{C3438B2F-EE51-4092-B849-94544DB94215}" destId="{565DDC0C-AA46-4B72-818B-75750E2830F8}" srcOrd="5" destOrd="0" presId="urn:microsoft.com/office/officeart/2005/8/layout/pList2"/>
    <dgm:cxn modelId="{585FF0D0-03BF-45D5-9905-172A37F96C7E}" type="presParOf" srcId="{C3438B2F-EE51-4092-B849-94544DB94215}" destId="{C41ADBC9-9A15-4BAE-994A-2EFD512211C2}" srcOrd="6" destOrd="0" presId="urn:microsoft.com/office/officeart/2005/8/layout/pList2"/>
    <dgm:cxn modelId="{A5BAC024-F741-4842-850C-EE1EE21DA97A}" type="presParOf" srcId="{C41ADBC9-9A15-4BAE-994A-2EFD512211C2}" destId="{4B869424-B8D9-4F5C-99F3-2FD4BE0DCBC1}" srcOrd="0" destOrd="0" presId="urn:microsoft.com/office/officeart/2005/8/layout/pList2"/>
    <dgm:cxn modelId="{F909ED97-EFFB-4ADE-9775-9A906F1BD9D6}" type="presParOf" srcId="{C41ADBC9-9A15-4BAE-994A-2EFD512211C2}" destId="{440E1835-8897-42D8-ADCC-E2A9A887DB89}" srcOrd="1" destOrd="0" presId="urn:microsoft.com/office/officeart/2005/8/layout/pList2"/>
    <dgm:cxn modelId="{A1C50876-7BCE-47E4-8EB2-11DBF2DE63D9}" type="presParOf" srcId="{C41ADBC9-9A15-4BAE-994A-2EFD512211C2}" destId="{44C3F196-6C40-4147-897D-F5CF6F077452}" srcOrd="2" destOrd="0" presId="urn:microsoft.com/office/officeart/2005/8/layout/pList2"/>
    <dgm:cxn modelId="{F8257468-8E35-44D3-92C4-E1184F2C059A}" type="presParOf" srcId="{C3438B2F-EE51-4092-B849-94544DB94215}" destId="{72A07B96-4FC1-4B75-8CD2-A37936F5AC38}" srcOrd="7" destOrd="0" presId="urn:microsoft.com/office/officeart/2005/8/layout/pList2"/>
    <dgm:cxn modelId="{D05D161D-3A62-4349-8E4A-4DBAFE58E53B}" type="presParOf" srcId="{C3438B2F-EE51-4092-B849-94544DB94215}" destId="{B932C42F-A7D6-4A6E-B5B3-ACC39D8E8FA5}" srcOrd="8" destOrd="0" presId="urn:microsoft.com/office/officeart/2005/8/layout/pList2"/>
    <dgm:cxn modelId="{8875C818-482F-45D8-BBC9-0B67B849DE49}" type="presParOf" srcId="{B932C42F-A7D6-4A6E-B5B3-ACC39D8E8FA5}" destId="{45549632-B699-4431-A433-885CEE7322A4}" srcOrd="0" destOrd="0" presId="urn:microsoft.com/office/officeart/2005/8/layout/pList2"/>
    <dgm:cxn modelId="{A1A15560-B332-4B92-B1A3-6A64C95D54AD}" type="presParOf" srcId="{B932C42F-A7D6-4A6E-B5B3-ACC39D8E8FA5}" destId="{EC253703-6767-4802-BF84-B5D6CB19B071}" srcOrd="1" destOrd="0" presId="urn:microsoft.com/office/officeart/2005/8/layout/pList2"/>
    <dgm:cxn modelId="{67911DAF-890A-44E2-BCDE-557C663AA61A}" type="presParOf" srcId="{B932C42F-A7D6-4A6E-B5B3-ACC39D8E8FA5}" destId="{DFC09144-B0CC-4E7A-8DF6-79AF4E081FCF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6E77DB0-AC72-4B67-A45D-0DD2F7E58A9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68687B69-5CDD-4253-9400-995452BE1682}">
      <dgm:prSet phldrT="[Text]" custT="1"/>
      <dgm:spPr/>
      <dgm:t>
        <a:bodyPr/>
        <a:lstStyle/>
        <a:p>
          <a:r>
            <a:rPr lang="en-ZA" sz="2000" dirty="0" smtClean="0"/>
            <a:t>Identify high risk pt</a:t>
          </a:r>
          <a:endParaRPr lang="en-ZA" sz="2000" dirty="0"/>
        </a:p>
      </dgm:t>
    </dgm:pt>
    <dgm:pt modelId="{D9ED8CBF-5D57-40A2-81BD-1C0FA6193D54}" type="parTrans" cxnId="{98880E5F-F9F2-4E12-96F9-70CB0B3550EF}">
      <dgm:prSet/>
      <dgm:spPr/>
      <dgm:t>
        <a:bodyPr/>
        <a:lstStyle/>
        <a:p>
          <a:endParaRPr lang="en-ZA"/>
        </a:p>
      </dgm:t>
    </dgm:pt>
    <dgm:pt modelId="{8C3FD763-5727-4DA3-AFD6-6FEF928440F2}" type="sibTrans" cxnId="{98880E5F-F9F2-4E12-96F9-70CB0B3550EF}">
      <dgm:prSet/>
      <dgm:spPr>
        <a:solidFill>
          <a:srgbClr val="C00000"/>
        </a:solidFill>
      </dgm:spPr>
      <dgm:t>
        <a:bodyPr/>
        <a:lstStyle/>
        <a:p>
          <a:endParaRPr lang="en-ZA"/>
        </a:p>
      </dgm:t>
    </dgm:pt>
    <dgm:pt modelId="{5E9DD863-787F-43F8-85C9-E4B04C96B3C4}">
      <dgm:prSet phldrT="[Text]"/>
      <dgm:spPr/>
      <dgm:t>
        <a:bodyPr/>
        <a:lstStyle/>
        <a:p>
          <a:r>
            <a:rPr lang="en-ZA" dirty="0" smtClean="0"/>
            <a:t>Limit antithrombotic thx</a:t>
          </a:r>
          <a:endParaRPr lang="en-ZA" dirty="0"/>
        </a:p>
      </dgm:t>
    </dgm:pt>
    <dgm:pt modelId="{7D8DBB97-E88B-4C72-B002-F6FA655FB661}" type="parTrans" cxnId="{8A002E99-8F2A-40AE-8EE1-159C96E84904}">
      <dgm:prSet/>
      <dgm:spPr/>
      <dgm:t>
        <a:bodyPr/>
        <a:lstStyle/>
        <a:p>
          <a:endParaRPr lang="en-ZA"/>
        </a:p>
      </dgm:t>
    </dgm:pt>
    <dgm:pt modelId="{D3818CAE-69BD-4671-8F1E-BECB156D9314}" type="sibTrans" cxnId="{8A002E99-8F2A-40AE-8EE1-159C96E84904}">
      <dgm:prSet/>
      <dgm:spPr/>
      <dgm:t>
        <a:bodyPr/>
        <a:lstStyle/>
        <a:p>
          <a:endParaRPr lang="en-ZA"/>
        </a:p>
      </dgm:t>
    </dgm:pt>
    <dgm:pt modelId="{1D1A8D51-97F3-4AC7-9F41-BC1A5FFDA4A7}">
      <dgm:prSet phldrT="[Text]"/>
      <dgm:spPr/>
      <dgm:t>
        <a:bodyPr/>
        <a:lstStyle/>
        <a:p>
          <a:r>
            <a:rPr lang="en-ZA" dirty="0" err="1" smtClean="0"/>
            <a:t>Antifibrinolytic</a:t>
          </a:r>
          <a:r>
            <a:rPr lang="en-ZA" dirty="0" smtClean="0"/>
            <a:t> Rx</a:t>
          </a:r>
          <a:endParaRPr lang="en-ZA" dirty="0"/>
        </a:p>
      </dgm:t>
    </dgm:pt>
    <dgm:pt modelId="{640F2F2A-0522-4A2C-8A4E-160BDD23584F}" type="parTrans" cxnId="{BB18CB5A-8396-42DA-8E7B-B38A5981381B}">
      <dgm:prSet/>
      <dgm:spPr/>
      <dgm:t>
        <a:bodyPr/>
        <a:lstStyle/>
        <a:p>
          <a:endParaRPr lang="en-ZA"/>
        </a:p>
      </dgm:t>
    </dgm:pt>
    <dgm:pt modelId="{3CB967EC-9790-4DC8-9BFA-3C4ADEBC5020}" type="sibTrans" cxnId="{BB18CB5A-8396-42DA-8E7B-B38A5981381B}">
      <dgm:prSet/>
      <dgm:spPr/>
      <dgm:t>
        <a:bodyPr/>
        <a:lstStyle/>
        <a:p>
          <a:endParaRPr lang="en-ZA"/>
        </a:p>
      </dgm:t>
    </dgm:pt>
    <dgm:pt modelId="{DCAF0E8F-52DF-44BA-B15E-149B3CE436DF}">
      <dgm:prSet phldrT="[Text]"/>
      <dgm:spPr/>
      <dgm:t>
        <a:bodyPr/>
        <a:lstStyle/>
        <a:p>
          <a:r>
            <a:rPr lang="en-ZA" dirty="0" smtClean="0"/>
            <a:t>Off-pump CABG</a:t>
          </a:r>
          <a:endParaRPr lang="en-ZA" dirty="0"/>
        </a:p>
      </dgm:t>
    </dgm:pt>
    <dgm:pt modelId="{0AC5E829-E1D5-4469-BF21-4C4C5F469207}" type="parTrans" cxnId="{36C86E6D-E0EC-4E06-944D-A7A91D79778A}">
      <dgm:prSet/>
      <dgm:spPr/>
      <dgm:t>
        <a:bodyPr/>
        <a:lstStyle/>
        <a:p>
          <a:endParaRPr lang="en-ZA"/>
        </a:p>
      </dgm:t>
    </dgm:pt>
    <dgm:pt modelId="{6401E1A0-D3F6-4D0A-9F93-0743BB9C6C95}" type="sibTrans" cxnId="{36C86E6D-E0EC-4E06-944D-A7A91D79778A}">
      <dgm:prSet/>
      <dgm:spPr/>
      <dgm:t>
        <a:bodyPr/>
        <a:lstStyle/>
        <a:p>
          <a:endParaRPr lang="en-ZA"/>
        </a:p>
      </dgm:t>
    </dgm:pt>
    <dgm:pt modelId="{212CA9FB-ABFB-4617-8186-FBB3413A53A3}">
      <dgm:prSet phldrT="[Text]"/>
      <dgm:spPr/>
      <dgm:t>
        <a:bodyPr/>
        <a:lstStyle/>
        <a:p>
          <a:r>
            <a:rPr lang="en-ZA" dirty="0" smtClean="0"/>
            <a:t>Cell salvage device</a:t>
          </a:r>
        </a:p>
        <a:p>
          <a:r>
            <a:rPr lang="en-ZA" dirty="0" smtClean="0"/>
            <a:t>ANH/</a:t>
          </a:r>
          <a:r>
            <a:rPr lang="en-ZA" dirty="0" err="1" smtClean="0"/>
            <a:t>preop</a:t>
          </a:r>
          <a:r>
            <a:rPr lang="en-ZA" dirty="0" smtClean="0"/>
            <a:t> </a:t>
          </a:r>
          <a:r>
            <a:rPr lang="en-ZA" dirty="0" err="1" smtClean="0"/>
            <a:t>autologous</a:t>
          </a:r>
          <a:r>
            <a:rPr lang="en-ZA" dirty="0" smtClean="0"/>
            <a:t> donation</a:t>
          </a:r>
          <a:endParaRPr lang="en-ZA" dirty="0"/>
        </a:p>
      </dgm:t>
    </dgm:pt>
    <dgm:pt modelId="{0EE39495-FA7E-4D7E-A810-F0960B4550DE}" type="parTrans" cxnId="{798C1F04-055B-4D52-95A2-05BE8DB85042}">
      <dgm:prSet/>
      <dgm:spPr/>
      <dgm:t>
        <a:bodyPr/>
        <a:lstStyle/>
        <a:p>
          <a:endParaRPr lang="en-ZA"/>
        </a:p>
      </dgm:t>
    </dgm:pt>
    <dgm:pt modelId="{8890CB7F-22D1-4CDE-8B81-77AFB88EDB28}" type="sibTrans" cxnId="{798C1F04-055B-4D52-95A2-05BE8DB85042}">
      <dgm:prSet/>
      <dgm:spPr/>
      <dgm:t>
        <a:bodyPr/>
        <a:lstStyle/>
        <a:p>
          <a:endParaRPr lang="en-ZA"/>
        </a:p>
      </dgm:t>
    </dgm:pt>
    <dgm:pt modelId="{8E7C8ED1-FC38-47F0-BD10-7D771F7289A5}">
      <dgm:prSet/>
      <dgm:spPr/>
      <dgm:t>
        <a:bodyPr/>
        <a:lstStyle/>
        <a:p>
          <a:r>
            <a:rPr lang="en-ZA" dirty="0" smtClean="0"/>
            <a:t>Appropriate transfusion indications</a:t>
          </a:r>
          <a:endParaRPr lang="en-ZA" dirty="0"/>
        </a:p>
      </dgm:t>
    </dgm:pt>
    <dgm:pt modelId="{7AAB19BD-4A3A-4E23-AF43-D9F278F14B71}" type="parTrans" cxnId="{8FC14270-C42A-42C7-AFF4-E5FACB45FFA2}">
      <dgm:prSet/>
      <dgm:spPr/>
      <dgm:t>
        <a:bodyPr/>
        <a:lstStyle/>
        <a:p>
          <a:endParaRPr lang="en-ZA"/>
        </a:p>
      </dgm:t>
    </dgm:pt>
    <dgm:pt modelId="{A357DC16-3F45-4D41-AC18-EB2AECBAC515}" type="sibTrans" cxnId="{8FC14270-C42A-42C7-AFF4-E5FACB45FFA2}">
      <dgm:prSet/>
      <dgm:spPr/>
      <dgm:t>
        <a:bodyPr/>
        <a:lstStyle/>
        <a:p>
          <a:endParaRPr lang="en-ZA"/>
        </a:p>
      </dgm:t>
    </dgm:pt>
    <dgm:pt modelId="{46F7D387-E5A5-4FD2-B0AD-C2F09430D167}" type="pres">
      <dgm:prSet presAssocID="{76E77DB0-AC72-4B67-A45D-0DD2F7E58A9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FBD9C034-A8BF-4FF0-9A69-9B0709CDC302}" type="pres">
      <dgm:prSet presAssocID="{76E77DB0-AC72-4B67-A45D-0DD2F7E58A93}" presName="cycle" presStyleCnt="0"/>
      <dgm:spPr/>
    </dgm:pt>
    <dgm:pt modelId="{D3159611-938F-4B98-9339-2C89301AD735}" type="pres">
      <dgm:prSet presAssocID="{68687B69-5CDD-4253-9400-995452BE1682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F2A4B31-B03A-4AC8-B67C-1C8326B598E5}" type="pres">
      <dgm:prSet presAssocID="{8C3FD763-5727-4DA3-AFD6-6FEF928440F2}" presName="sibTransFirstNode" presStyleLbl="bgShp" presStyleIdx="0" presStyleCnt="1"/>
      <dgm:spPr/>
      <dgm:t>
        <a:bodyPr/>
        <a:lstStyle/>
        <a:p>
          <a:endParaRPr lang="en-ZA"/>
        </a:p>
      </dgm:t>
    </dgm:pt>
    <dgm:pt modelId="{9057D868-2D85-45C9-81F4-40CD036F0787}" type="pres">
      <dgm:prSet presAssocID="{5E9DD863-787F-43F8-85C9-E4B04C96B3C4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62D7723-001B-47DE-9F19-5A05594A48B8}" type="pres">
      <dgm:prSet presAssocID="{1D1A8D51-97F3-4AC7-9F41-BC1A5FFDA4A7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3EEB11E-E6DF-4AEB-BB78-E1C5632171B1}" type="pres">
      <dgm:prSet presAssocID="{DCAF0E8F-52DF-44BA-B15E-149B3CE436DF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F2460B5-C7DB-4303-ABEB-0BF1243E4576}" type="pres">
      <dgm:prSet presAssocID="{212CA9FB-ABFB-4617-8186-FBB3413A53A3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9907856-45D9-4966-9D04-AD72881A0481}" type="pres">
      <dgm:prSet presAssocID="{8E7C8ED1-FC38-47F0-BD10-7D771F7289A5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798C1F04-055B-4D52-95A2-05BE8DB85042}" srcId="{76E77DB0-AC72-4B67-A45D-0DD2F7E58A93}" destId="{212CA9FB-ABFB-4617-8186-FBB3413A53A3}" srcOrd="4" destOrd="0" parTransId="{0EE39495-FA7E-4D7E-A810-F0960B4550DE}" sibTransId="{8890CB7F-22D1-4CDE-8B81-77AFB88EDB28}"/>
    <dgm:cxn modelId="{0040F0B2-45FF-43EE-A3AB-19727CAE8A44}" type="presOf" srcId="{68687B69-5CDD-4253-9400-995452BE1682}" destId="{D3159611-938F-4B98-9339-2C89301AD735}" srcOrd="0" destOrd="0" presId="urn:microsoft.com/office/officeart/2005/8/layout/cycle3"/>
    <dgm:cxn modelId="{6B9AB73B-84F9-404B-8833-1842ED0DC871}" type="presOf" srcId="{76E77DB0-AC72-4B67-A45D-0DD2F7E58A93}" destId="{46F7D387-E5A5-4FD2-B0AD-C2F09430D167}" srcOrd="0" destOrd="0" presId="urn:microsoft.com/office/officeart/2005/8/layout/cycle3"/>
    <dgm:cxn modelId="{BB18CB5A-8396-42DA-8E7B-B38A5981381B}" srcId="{76E77DB0-AC72-4B67-A45D-0DD2F7E58A93}" destId="{1D1A8D51-97F3-4AC7-9F41-BC1A5FFDA4A7}" srcOrd="2" destOrd="0" parTransId="{640F2F2A-0522-4A2C-8A4E-160BDD23584F}" sibTransId="{3CB967EC-9790-4DC8-9BFA-3C4ADEBC5020}"/>
    <dgm:cxn modelId="{E263934C-48FB-4ECF-BF38-5C1AACE9AF24}" type="presOf" srcId="{DCAF0E8F-52DF-44BA-B15E-149B3CE436DF}" destId="{83EEB11E-E6DF-4AEB-BB78-E1C5632171B1}" srcOrd="0" destOrd="0" presId="urn:microsoft.com/office/officeart/2005/8/layout/cycle3"/>
    <dgm:cxn modelId="{3E735160-F505-4BA5-9B6C-89DCB7769982}" type="presOf" srcId="{212CA9FB-ABFB-4617-8186-FBB3413A53A3}" destId="{3F2460B5-C7DB-4303-ABEB-0BF1243E4576}" srcOrd="0" destOrd="0" presId="urn:microsoft.com/office/officeart/2005/8/layout/cycle3"/>
    <dgm:cxn modelId="{86A1DDEF-0787-447F-8729-F6A6A2A43561}" type="presOf" srcId="{8E7C8ED1-FC38-47F0-BD10-7D771F7289A5}" destId="{19907856-45D9-4966-9D04-AD72881A0481}" srcOrd="0" destOrd="0" presId="urn:microsoft.com/office/officeart/2005/8/layout/cycle3"/>
    <dgm:cxn modelId="{4E6EA607-F5BF-4969-8742-04152D35196F}" type="presOf" srcId="{1D1A8D51-97F3-4AC7-9F41-BC1A5FFDA4A7}" destId="{262D7723-001B-47DE-9F19-5A05594A48B8}" srcOrd="0" destOrd="0" presId="urn:microsoft.com/office/officeart/2005/8/layout/cycle3"/>
    <dgm:cxn modelId="{98880E5F-F9F2-4E12-96F9-70CB0B3550EF}" srcId="{76E77DB0-AC72-4B67-A45D-0DD2F7E58A93}" destId="{68687B69-5CDD-4253-9400-995452BE1682}" srcOrd="0" destOrd="0" parTransId="{D9ED8CBF-5D57-40A2-81BD-1C0FA6193D54}" sibTransId="{8C3FD763-5727-4DA3-AFD6-6FEF928440F2}"/>
    <dgm:cxn modelId="{A032CF1C-B0E1-46DC-952A-2549374C747D}" type="presOf" srcId="{8C3FD763-5727-4DA3-AFD6-6FEF928440F2}" destId="{CF2A4B31-B03A-4AC8-B67C-1C8326B598E5}" srcOrd="0" destOrd="0" presId="urn:microsoft.com/office/officeart/2005/8/layout/cycle3"/>
    <dgm:cxn modelId="{8A002E99-8F2A-40AE-8EE1-159C96E84904}" srcId="{76E77DB0-AC72-4B67-A45D-0DD2F7E58A93}" destId="{5E9DD863-787F-43F8-85C9-E4B04C96B3C4}" srcOrd="1" destOrd="0" parTransId="{7D8DBB97-E88B-4C72-B002-F6FA655FB661}" sibTransId="{D3818CAE-69BD-4671-8F1E-BECB156D9314}"/>
    <dgm:cxn modelId="{36C86E6D-E0EC-4E06-944D-A7A91D79778A}" srcId="{76E77DB0-AC72-4B67-A45D-0DD2F7E58A93}" destId="{DCAF0E8F-52DF-44BA-B15E-149B3CE436DF}" srcOrd="3" destOrd="0" parTransId="{0AC5E829-E1D5-4469-BF21-4C4C5F469207}" sibTransId="{6401E1A0-D3F6-4D0A-9F93-0743BB9C6C95}"/>
    <dgm:cxn modelId="{8FC14270-C42A-42C7-AFF4-E5FACB45FFA2}" srcId="{76E77DB0-AC72-4B67-A45D-0DD2F7E58A93}" destId="{8E7C8ED1-FC38-47F0-BD10-7D771F7289A5}" srcOrd="5" destOrd="0" parTransId="{7AAB19BD-4A3A-4E23-AF43-D9F278F14B71}" sibTransId="{A357DC16-3F45-4D41-AC18-EB2AECBAC515}"/>
    <dgm:cxn modelId="{BF53EF01-7181-4FD2-A0DC-83F5B033B986}" type="presOf" srcId="{5E9DD863-787F-43F8-85C9-E4B04C96B3C4}" destId="{9057D868-2D85-45C9-81F4-40CD036F0787}" srcOrd="0" destOrd="0" presId="urn:microsoft.com/office/officeart/2005/8/layout/cycle3"/>
    <dgm:cxn modelId="{D0C725D8-FEC9-4528-B726-CAFEC7A7BC81}" type="presParOf" srcId="{46F7D387-E5A5-4FD2-B0AD-C2F09430D167}" destId="{FBD9C034-A8BF-4FF0-9A69-9B0709CDC302}" srcOrd="0" destOrd="0" presId="urn:microsoft.com/office/officeart/2005/8/layout/cycle3"/>
    <dgm:cxn modelId="{1AB70612-50EA-41D2-9216-33BEEB426844}" type="presParOf" srcId="{FBD9C034-A8BF-4FF0-9A69-9B0709CDC302}" destId="{D3159611-938F-4B98-9339-2C89301AD735}" srcOrd="0" destOrd="0" presId="urn:microsoft.com/office/officeart/2005/8/layout/cycle3"/>
    <dgm:cxn modelId="{71CD6FC8-98EC-450D-8A96-572796DE4064}" type="presParOf" srcId="{FBD9C034-A8BF-4FF0-9A69-9B0709CDC302}" destId="{CF2A4B31-B03A-4AC8-B67C-1C8326B598E5}" srcOrd="1" destOrd="0" presId="urn:microsoft.com/office/officeart/2005/8/layout/cycle3"/>
    <dgm:cxn modelId="{A13AF29E-B40E-4A02-88A4-F88AB5F2CCDE}" type="presParOf" srcId="{FBD9C034-A8BF-4FF0-9A69-9B0709CDC302}" destId="{9057D868-2D85-45C9-81F4-40CD036F0787}" srcOrd="2" destOrd="0" presId="urn:microsoft.com/office/officeart/2005/8/layout/cycle3"/>
    <dgm:cxn modelId="{193A3DF8-05BE-43A7-8972-7F2989040D27}" type="presParOf" srcId="{FBD9C034-A8BF-4FF0-9A69-9B0709CDC302}" destId="{262D7723-001B-47DE-9F19-5A05594A48B8}" srcOrd="3" destOrd="0" presId="urn:microsoft.com/office/officeart/2005/8/layout/cycle3"/>
    <dgm:cxn modelId="{AB2901E6-DD76-4A1E-A4EC-C1A4990DB3E7}" type="presParOf" srcId="{FBD9C034-A8BF-4FF0-9A69-9B0709CDC302}" destId="{83EEB11E-E6DF-4AEB-BB78-E1C5632171B1}" srcOrd="4" destOrd="0" presId="urn:microsoft.com/office/officeart/2005/8/layout/cycle3"/>
    <dgm:cxn modelId="{296D8BE8-E8D8-4AC1-9BBA-95C5D2534604}" type="presParOf" srcId="{FBD9C034-A8BF-4FF0-9A69-9B0709CDC302}" destId="{3F2460B5-C7DB-4303-ABEB-0BF1243E4576}" srcOrd="5" destOrd="0" presId="urn:microsoft.com/office/officeart/2005/8/layout/cycle3"/>
    <dgm:cxn modelId="{80CDE6D9-A796-41AE-912F-F0C06A613E26}" type="presParOf" srcId="{FBD9C034-A8BF-4FF0-9A69-9B0709CDC302}" destId="{19907856-45D9-4966-9D04-AD72881A0481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0B12032-5808-4C67-B9B1-308004FA156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5D1E4C64-9270-4F01-861B-F1BEE858B044}">
      <dgm:prSet phldrT="[Text]"/>
      <dgm:spPr>
        <a:solidFill>
          <a:srgbClr val="C00000"/>
        </a:solidFill>
      </dgm:spPr>
      <dgm:t>
        <a:bodyPr/>
        <a:lstStyle/>
        <a:p>
          <a:r>
            <a:rPr lang="en-ZA" dirty="0" smtClean="0"/>
            <a:t>POC</a:t>
          </a:r>
          <a:endParaRPr lang="en-ZA" dirty="0"/>
        </a:p>
      </dgm:t>
    </dgm:pt>
    <dgm:pt modelId="{92D57E3F-9CBD-4B5F-BA73-74B79DCD77C6}" type="parTrans" cxnId="{DDA5CA71-175C-4940-A68D-8164CBAEDFCB}">
      <dgm:prSet/>
      <dgm:spPr/>
      <dgm:t>
        <a:bodyPr/>
        <a:lstStyle/>
        <a:p>
          <a:endParaRPr lang="en-ZA"/>
        </a:p>
      </dgm:t>
    </dgm:pt>
    <dgm:pt modelId="{29EFA464-28A8-412E-8DB2-B6F892C146A3}" type="sibTrans" cxnId="{DDA5CA71-175C-4940-A68D-8164CBAEDFCB}">
      <dgm:prSet/>
      <dgm:spPr/>
      <dgm:t>
        <a:bodyPr/>
        <a:lstStyle/>
        <a:p>
          <a:endParaRPr lang="en-ZA"/>
        </a:p>
      </dgm:t>
    </dgm:pt>
    <dgm:pt modelId="{CEC3A607-2DEC-4458-8433-F09970617DDD}">
      <dgm:prSet phldrT="[Text]"/>
      <dgm:spPr/>
      <dgm:t>
        <a:bodyPr/>
        <a:lstStyle/>
        <a:p>
          <a:r>
            <a:rPr lang="en-ZA" dirty="0" smtClean="0"/>
            <a:t>ACT</a:t>
          </a:r>
          <a:endParaRPr lang="en-ZA" dirty="0"/>
        </a:p>
      </dgm:t>
    </dgm:pt>
    <dgm:pt modelId="{FA7ADC2D-B005-4DFD-A194-40BF09FE4B3D}" type="parTrans" cxnId="{34A8A367-3B67-45AF-AE35-607ACEC434B4}">
      <dgm:prSet/>
      <dgm:spPr/>
      <dgm:t>
        <a:bodyPr/>
        <a:lstStyle/>
        <a:p>
          <a:endParaRPr lang="en-ZA"/>
        </a:p>
      </dgm:t>
    </dgm:pt>
    <dgm:pt modelId="{D81C30C4-8CEB-43FC-A7C0-688AA6BA400C}" type="sibTrans" cxnId="{34A8A367-3B67-45AF-AE35-607ACEC434B4}">
      <dgm:prSet/>
      <dgm:spPr/>
      <dgm:t>
        <a:bodyPr/>
        <a:lstStyle/>
        <a:p>
          <a:endParaRPr lang="en-ZA"/>
        </a:p>
      </dgm:t>
    </dgm:pt>
    <dgm:pt modelId="{A567C2CD-0DAB-4F8A-A925-6CDD0BC6BF8B}">
      <dgm:prSet phldrT="[Text]"/>
      <dgm:spPr/>
      <dgm:t>
        <a:bodyPr/>
        <a:lstStyle/>
        <a:p>
          <a:r>
            <a:rPr lang="en-ZA" dirty="0" smtClean="0"/>
            <a:t>PFA-100</a:t>
          </a:r>
          <a:endParaRPr lang="en-ZA" dirty="0"/>
        </a:p>
      </dgm:t>
    </dgm:pt>
    <dgm:pt modelId="{1612342B-9376-4DFC-9BCF-0E4654F10A4F}" type="parTrans" cxnId="{9D609F59-FD98-4A07-B245-7DB7B17D680F}">
      <dgm:prSet/>
      <dgm:spPr/>
      <dgm:t>
        <a:bodyPr/>
        <a:lstStyle/>
        <a:p>
          <a:endParaRPr lang="en-ZA"/>
        </a:p>
      </dgm:t>
    </dgm:pt>
    <dgm:pt modelId="{DD72BC14-8063-459E-9364-1D85A8243F7C}" type="sibTrans" cxnId="{9D609F59-FD98-4A07-B245-7DB7B17D680F}">
      <dgm:prSet/>
      <dgm:spPr/>
      <dgm:t>
        <a:bodyPr/>
        <a:lstStyle/>
        <a:p>
          <a:endParaRPr lang="en-ZA"/>
        </a:p>
      </dgm:t>
    </dgm:pt>
    <dgm:pt modelId="{D5EF7C80-E24A-442E-AD00-28B14BF3DEB4}">
      <dgm:prSet phldrT="[Text]"/>
      <dgm:spPr>
        <a:solidFill>
          <a:srgbClr val="C00000"/>
        </a:solidFill>
      </dgm:spPr>
      <dgm:t>
        <a:bodyPr/>
        <a:lstStyle/>
        <a:p>
          <a:r>
            <a:rPr lang="en-ZA" dirty="0" smtClean="0"/>
            <a:t>Lab</a:t>
          </a:r>
          <a:endParaRPr lang="en-ZA" dirty="0"/>
        </a:p>
      </dgm:t>
    </dgm:pt>
    <dgm:pt modelId="{9AF9B82A-3215-492C-BDBE-0D47BD299605}" type="parTrans" cxnId="{C8B1DE1D-7CEF-4742-8CFA-C2B42D66D4B8}">
      <dgm:prSet/>
      <dgm:spPr/>
      <dgm:t>
        <a:bodyPr/>
        <a:lstStyle/>
        <a:p>
          <a:endParaRPr lang="en-ZA"/>
        </a:p>
      </dgm:t>
    </dgm:pt>
    <dgm:pt modelId="{30B44037-B8C0-4ADF-898F-38963B468EAE}" type="sibTrans" cxnId="{C8B1DE1D-7CEF-4742-8CFA-C2B42D66D4B8}">
      <dgm:prSet/>
      <dgm:spPr/>
      <dgm:t>
        <a:bodyPr/>
        <a:lstStyle/>
        <a:p>
          <a:endParaRPr lang="en-ZA"/>
        </a:p>
      </dgm:t>
    </dgm:pt>
    <dgm:pt modelId="{2137ABF4-88B8-4F92-AF42-39E0B004E098}">
      <dgm:prSet phldrT="[Text]"/>
      <dgm:spPr/>
      <dgm:t>
        <a:bodyPr/>
        <a:lstStyle/>
        <a:p>
          <a:r>
            <a:rPr lang="en-ZA" dirty="0" smtClean="0"/>
            <a:t>PT/</a:t>
          </a:r>
          <a:r>
            <a:rPr lang="en-ZA" dirty="0" err="1" smtClean="0"/>
            <a:t>aPTT</a:t>
          </a:r>
          <a:r>
            <a:rPr lang="en-ZA" dirty="0" smtClean="0"/>
            <a:t>/TT</a:t>
          </a:r>
          <a:endParaRPr lang="en-ZA" dirty="0"/>
        </a:p>
      </dgm:t>
    </dgm:pt>
    <dgm:pt modelId="{981CEF7D-0B68-45CB-8F5C-E267BE28DBE2}" type="parTrans" cxnId="{0C00AB31-7DEC-4602-83EE-E6D9D6C64C79}">
      <dgm:prSet/>
      <dgm:spPr/>
      <dgm:t>
        <a:bodyPr/>
        <a:lstStyle/>
        <a:p>
          <a:endParaRPr lang="en-ZA"/>
        </a:p>
      </dgm:t>
    </dgm:pt>
    <dgm:pt modelId="{50AAAEB9-E2AE-4D1D-9E11-D49016E79617}" type="sibTrans" cxnId="{0C00AB31-7DEC-4602-83EE-E6D9D6C64C79}">
      <dgm:prSet/>
      <dgm:spPr/>
      <dgm:t>
        <a:bodyPr/>
        <a:lstStyle/>
        <a:p>
          <a:endParaRPr lang="en-ZA"/>
        </a:p>
      </dgm:t>
    </dgm:pt>
    <dgm:pt modelId="{E6CBDB95-A29A-4DE8-936B-6C24DF1C453B}">
      <dgm:prSet phldrT="[Text]"/>
      <dgm:spPr/>
      <dgm:t>
        <a:bodyPr/>
        <a:lstStyle/>
        <a:p>
          <a:r>
            <a:rPr lang="en-ZA" dirty="0" smtClean="0"/>
            <a:t>Fibrinogen</a:t>
          </a:r>
          <a:endParaRPr lang="en-ZA" dirty="0"/>
        </a:p>
      </dgm:t>
    </dgm:pt>
    <dgm:pt modelId="{A1C38191-EE9B-4A49-B0F9-5382D40C0592}" type="parTrans" cxnId="{EEC68A8A-800C-4994-9EB3-A48753CAC96C}">
      <dgm:prSet/>
      <dgm:spPr/>
      <dgm:t>
        <a:bodyPr/>
        <a:lstStyle/>
        <a:p>
          <a:endParaRPr lang="en-ZA"/>
        </a:p>
      </dgm:t>
    </dgm:pt>
    <dgm:pt modelId="{E7B3765D-0B5B-4455-958D-6B8079564D6E}" type="sibTrans" cxnId="{EEC68A8A-800C-4994-9EB3-A48753CAC96C}">
      <dgm:prSet/>
      <dgm:spPr/>
      <dgm:t>
        <a:bodyPr/>
        <a:lstStyle/>
        <a:p>
          <a:endParaRPr lang="en-ZA"/>
        </a:p>
      </dgm:t>
    </dgm:pt>
    <dgm:pt modelId="{E3F171A9-8ED0-41B9-9175-67C71F50C49E}">
      <dgm:prSet/>
      <dgm:spPr/>
      <dgm:t>
        <a:bodyPr/>
        <a:lstStyle/>
        <a:p>
          <a:r>
            <a:rPr lang="en-ZA" dirty="0" smtClean="0"/>
            <a:t>FDPs/D-</a:t>
          </a:r>
          <a:r>
            <a:rPr lang="en-ZA" dirty="0" err="1" smtClean="0"/>
            <a:t>dimers</a:t>
          </a:r>
          <a:endParaRPr lang="en-ZA" dirty="0"/>
        </a:p>
      </dgm:t>
    </dgm:pt>
    <dgm:pt modelId="{D0A54437-39CA-4FE5-8E5E-FBE20A3E9BFD}" type="parTrans" cxnId="{81011759-6D5E-423A-B941-4325D8676B7D}">
      <dgm:prSet/>
      <dgm:spPr/>
      <dgm:t>
        <a:bodyPr/>
        <a:lstStyle/>
        <a:p>
          <a:endParaRPr lang="en-ZA"/>
        </a:p>
      </dgm:t>
    </dgm:pt>
    <dgm:pt modelId="{91E6E97E-183F-4BCC-A468-2108766A54D5}" type="sibTrans" cxnId="{81011759-6D5E-423A-B941-4325D8676B7D}">
      <dgm:prSet/>
      <dgm:spPr/>
      <dgm:t>
        <a:bodyPr/>
        <a:lstStyle/>
        <a:p>
          <a:endParaRPr lang="en-ZA"/>
        </a:p>
      </dgm:t>
    </dgm:pt>
    <dgm:pt modelId="{EF8D9471-6375-4C8D-8246-E47C2A626909}">
      <dgm:prSet/>
      <dgm:spPr/>
      <dgm:t>
        <a:bodyPr/>
        <a:lstStyle/>
        <a:p>
          <a:r>
            <a:rPr lang="en-ZA" dirty="0" smtClean="0"/>
            <a:t>TEG</a:t>
          </a:r>
          <a:endParaRPr lang="en-ZA" dirty="0"/>
        </a:p>
      </dgm:t>
    </dgm:pt>
    <dgm:pt modelId="{571A4D9B-5EC5-4735-993F-E06C8DF5664A}" type="parTrans" cxnId="{DA7E3B06-23BC-4E35-9386-5B095B4AEFD9}">
      <dgm:prSet/>
      <dgm:spPr/>
      <dgm:t>
        <a:bodyPr/>
        <a:lstStyle/>
        <a:p>
          <a:endParaRPr lang="en-ZA"/>
        </a:p>
      </dgm:t>
    </dgm:pt>
    <dgm:pt modelId="{FA93F78D-0D91-4CF7-951F-130CF088E449}" type="sibTrans" cxnId="{DA7E3B06-23BC-4E35-9386-5B095B4AEFD9}">
      <dgm:prSet/>
      <dgm:spPr/>
      <dgm:t>
        <a:bodyPr/>
        <a:lstStyle/>
        <a:p>
          <a:endParaRPr lang="en-ZA"/>
        </a:p>
      </dgm:t>
    </dgm:pt>
    <dgm:pt modelId="{240EF15B-274A-45B7-A4DC-678CD2F5BCAE}" type="pres">
      <dgm:prSet presAssocID="{C0B12032-5808-4C67-B9B1-308004FA156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D4C2F54F-8FBD-4A8C-A7BF-B5E932900CC4}" type="pres">
      <dgm:prSet presAssocID="{5D1E4C64-9270-4F01-861B-F1BEE858B044}" presName="root" presStyleCnt="0"/>
      <dgm:spPr/>
    </dgm:pt>
    <dgm:pt modelId="{BEE601BE-2F6E-45DF-8024-A9E23F1435F0}" type="pres">
      <dgm:prSet presAssocID="{5D1E4C64-9270-4F01-861B-F1BEE858B044}" presName="rootComposite" presStyleCnt="0"/>
      <dgm:spPr/>
    </dgm:pt>
    <dgm:pt modelId="{B12C970E-3DCF-4BBD-9B31-32D7CBF1E99F}" type="pres">
      <dgm:prSet presAssocID="{5D1E4C64-9270-4F01-861B-F1BEE858B044}" presName="rootText" presStyleLbl="node1" presStyleIdx="0" presStyleCnt="2" custScaleX="124033"/>
      <dgm:spPr/>
      <dgm:t>
        <a:bodyPr/>
        <a:lstStyle/>
        <a:p>
          <a:endParaRPr lang="en-ZA"/>
        </a:p>
      </dgm:t>
    </dgm:pt>
    <dgm:pt modelId="{EC0B8474-7374-45F5-BA50-7F4A00EDD635}" type="pres">
      <dgm:prSet presAssocID="{5D1E4C64-9270-4F01-861B-F1BEE858B044}" presName="rootConnector" presStyleLbl="node1" presStyleIdx="0" presStyleCnt="2"/>
      <dgm:spPr/>
      <dgm:t>
        <a:bodyPr/>
        <a:lstStyle/>
        <a:p>
          <a:endParaRPr lang="en-ZA"/>
        </a:p>
      </dgm:t>
    </dgm:pt>
    <dgm:pt modelId="{EBE47EA7-4901-43DA-A354-BE50B71563F9}" type="pres">
      <dgm:prSet presAssocID="{5D1E4C64-9270-4F01-861B-F1BEE858B044}" presName="childShape" presStyleCnt="0"/>
      <dgm:spPr/>
    </dgm:pt>
    <dgm:pt modelId="{9EFBB2B7-70DB-4DE6-A7F3-26DF96CF0978}" type="pres">
      <dgm:prSet presAssocID="{FA7ADC2D-B005-4DFD-A194-40BF09FE4B3D}" presName="Name13" presStyleLbl="parChTrans1D2" presStyleIdx="0" presStyleCnt="6"/>
      <dgm:spPr/>
      <dgm:t>
        <a:bodyPr/>
        <a:lstStyle/>
        <a:p>
          <a:endParaRPr lang="en-ZA"/>
        </a:p>
      </dgm:t>
    </dgm:pt>
    <dgm:pt modelId="{5DCA4DCD-F12D-4753-B259-4DC9008F2744}" type="pres">
      <dgm:prSet presAssocID="{CEC3A607-2DEC-4458-8433-F09970617DDD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CF9D739-805B-4145-ACAF-1BBE5DEDF995}" type="pres">
      <dgm:prSet presAssocID="{1612342B-9376-4DFC-9BCF-0E4654F10A4F}" presName="Name13" presStyleLbl="parChTrans1D2" presStyleIdx="1" presStyleCnt="6"/>
      <dgm:spPr/>
      <dgm:t>
        <a:bodyPr/>
        <a:lstStyle/>
        <a:p>
          <a:endParaRPr lang="en-ZA"/>
        </a:p>
      </dgm:t>
    </dgm:pt>
    <dgm:pt modelId="{5000220A-B45E-4CF7-BA63-1C3CDE40DA09}" type="pres">
      <dgm:prSet presAssocID="{A567C2CD-0DAB-4F8A-A925-6CDD0BC6BF8B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EB530B3-C3D2-41C2-8E9F-6EA6970B57CC}" type="pres">
      <dgm:prSet presAssocID="{571A4D9B-5EC5-4735-993F-E06C8DF5664A}" presName="Name13" presStyleLbl="parChTrans1D2" presStyleIdx="2" presStyleCnt="6"/>
      <dgm:spPr/>
      <dgm:t>
        <a:bodyPr/>
        <a:lstStyle/>
        <a:p>
          <a:endParaRPr lang="en-ZA"/>
        </a:p>
      </dgm:t>
    </dgm:pt>
    <dgm:pt modelId="{A611A637-ACB3-409D-89EA-2591F7FE1FBC}" type="pres">
      <dgm:prSet presAssocID="{EF8D9471-6375-4C8D-8246-E47C2A626909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8785F4B-4C9D-48D1-BCAE-3992F08419FD}" type="pres">
      <dgm:prSet presAssocID="{D5EF7C80-E24A-442E-AD00-28B14BF3DEB4}" presName="root" presStyleCnt="0"/>
      <dgm:spPr/>
    </dgm:pt>
    <dgm:pt modelId="{421C86B8-4353-49D6-B6F7-7E8E56D08E43}" type="pres">
      <dgm:prSet presAssocID="{D5EF7C80-E24A-442E-AD00-28B14BF3DEB4}" presName="rootComposite" presStyleCnt="0"/>
      <dgm:spPr/>
    </dgm:pt>
    <dgm:pt modelId="{3CAF0013-BEBF-453F-B0AE-F688E53457C1}" type="pres">
      <dgm:prSet presAssocID="{D5EF7C80-E24A-442E-AD00-28B14BF3DEB4}" presName="rootText" presStyleLbl="node1" presStyleIdx="1" presStyleCnt="2" custScaleX="124395"/>
      <dgm:spPr/>
      <dgm:t>
        <a:bodyPr/>
        <a:lstStyle/>
        <a:p>
          <a:endParaRPr lang="en-ZA"/>
        </a:p>
      </dgm:t>
    </dgm:pt>
    <dgm:pt modelId="{2FB3A9A2-C909-4EDE-826B-A801C2ECE5EA}" type="pres">
      <dgm:prSet presAssocID="{D5EF7C80-E24A-442E-AD00-28B14BF3DEB4}" presName="rootConnector" presStyleLbl="node1" presStyleIdx="1" presStyleCnt="2"/>
      <dgm:spPr/>
      <dgm:t>
        <a:bodyPr/>
        <a:lstStyle/>
        <a:p>
          <a:endParaRPr lang="en-ZA"/>
        </a:p>
      </dgm:t>
    </dgm:pt>
    <dgm:pt modelId="{1445510B-1D13-4EC9-8486-4AB6BDE5CD36}" type="pres">
      <dgm:prSet presAssocID="{D5EF7C80-E24A-442E-AD00-28B14BF3DEB4}" presName="childShape" presStyleCnt="0"/>
      <dgm:spPr/>
    </dgm:pt>
    <dgm:pt modelId="{7B29648B-CEDC-4C0B-9161-C8A382063A68}" type="pres">
      <dgm:prSet presAssocID="{981CEF7D-0B68-45CB-8F5C-E267BE28DBE2}" presName="Name13" presStyleLbl="parChTrans1D2" presStyleIdx="3" presStyleCnt="6"/>
      <dgm:spPr/>
      <dgm:t>
        <a:bodyPr/>
        <a:lstStyle/>
        <a:p>
          <a:endParaRPr lang="en-ZA"/>
        </a:p>
      </dgm:t>
    </dgm:pt>
    <dgm:pt modelId="{E0D606B1-F5CF-494E-A964-E43798B146D9}" type="pres">
      <dgm:prSet presAssocID="{2137ABF4-88B8-4F92-AF42-39E0B004E098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2B2D884-42BE-4906-8FB6-567882E6BE16}" type="pres">
      <dgm:prSet presAssocID="{A1C38191-EE9B-4A49-B0F9-5382D40C0592}" presName="Name13" presStyleLbl="parChTrans1D2" presStyleIdx="4" presStyleCnt="6"/>
      <dgm:spPr/>
      <dgm:t>
        <a:bodyPr/>
        <a:lstStyle/>
        <a:p>
          <a:endParaRPr lang="en-ZA"/>
        </a:p>
      </dgm:t>
    </dgm:pt>
    <dgm:pt modelId="{FF957886-F514-42E9-AFC2-3F8CE71BC1DC}" type="pres">
      <dgm:prSet presAssocID="{E6CBDB95-A29A-4DE8-936B-6C24DF1C453B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41D8118-BEF9-4C14-BB21-05226B61E63D}" type="pres">
      <dgm:prSet presAssocID="{D0A54437-39CA-4FE5-8E5E-FBE20A3E9BFD}" presName="Name13" presStyleLbl="parChTrans1D2" presStyleIdx="5" presStyleCnt="6"/>
      <dgm:spPr/>
      <dgm:t>
        <a:bodyPr/>
        <a:lstStyle/>
        <a:p>
          <a:endParaRPr lang="en-ZA"/>
        </a:p>
      </dgm:t>
    </dgm:pt>
    <dgm:pt modelId="{02064DCD-6444-4ACB-BAFB-58CF7B69A8DF}" type="pres">
      <dgm:prSet presAssocID="{E3F171A9-8ED0-41B9-9175-67C71F50C49E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6374B963-58E5-42EB-A9EB-77C9AE1F7A31}" type="presOf" srcId="{A1C38191-EE9B-4A49-B0F9-5382D40C0592}" destId="{12B2D884-42BE-4906-8FB6-567882E6BE16}" srcOrd="0" destOrd="0" presId="urn:microsoft.com/office/officeart/2005/8/layout/hierarchy3"/>
    <dgm:cxn modelId="{A4AEE2BF-26F4-481E-B9EB-5BF169277BBE}" type="presOf" srcId="{CEC3A607-2DEC-4458-8433-F09970617DDD}" destId="{5DCA4DCD-F12D-4753-B259-4DC9008F2744}" srcOrd="0" destOrd="0" presId="urn:microsoft.com/office/officeart/2005/8/layout/hierarchy3"/>
    <dgm:cxn modelId="{3DCC13D5-33D1-4A05-A25D-651210C4C56E}" type="presOf" srcId="{A567C2CD-0DAB-4F8A-A925-6CDD0BC6BF8B}" destId="{5000220A-B45E-4CF7-BA63-1C3CDE40DA09}" srcOrd="0" destOrd="0" presId="urn:microsoft.com/office/officeart/2005/8/layout/hierarchy3"/>
    <dgm:cxn modelId="{F46A905F-D7E8-4984-BC02-1D8BA6189EE4}" type="presOf" srcId="{5D1E4C64-9270-4F01-861B-F1BEE858B044}" destId="{B12C970E-3DCF-4BBD-9B31-32D7CBF1E99F}" srcOrd="0" destOrd="0" presId="urn:microsoft.com/office/officeart/2005/8/layout/hierarchy3"/>
    <dgm:cxn modelId="{440533FA-962D-495A-8835-E3726DAFB32D}" type="presOf" srcId="{571A4D9B-5EC5-4735-993F-E06C8DF5664A}" destId="{DEB530B3-C3D2-41C2-8E9F-6EA6970B57CC}" srcOrd="0" destOrd="0" presId="urn:microsoft.com/office/officeart/2005/8/layout/hierarchy3"/>
    <dgm:cxn modelId="{529E6B9C-D64B-4830-9242-E12FFAE5ED67}" type="presOf" srcId="{EF8D9471-6375-4C8D-8246-E47C2A626909}" destId="{A611A637-ACB3-409D-89EA-2591F7FE1FBC}" srcOrd="0" destOrd="0" presId="urn:microsoft.com/office/officeart/2005/8/layout/hierarchy3"/>
    <dgm:cxn modelId="{34A8A367-3B67-45AF-AE35-607ACEC434B4}" srcId="{5D1E4C64-9270-4F01-861B-F1BEE858B044}" destId="{CEC3A607-2DEC-4458-8433-F09970617DDD}" srcOrd="0" destOrd="0" parTransId="{FA7ADC2D-B005-4DFD-A194-40BF09FE4B3D}" sibTransId="{D81C30C4-8CEB-43FC-A7C0-688AA6BA400C}"/>
    <dgm:cxn modelId="{608BECD9-8847-4870-9B1E-93C6F2A77539}" type="presOf" srcId="{E3F171A9-8ED0-41B9-9175-67C71F50C49E}" destId="{02064DCD-6444-4ACB-BAFB-58CF7B69A8DF}" srcOrd="0" destOrd="0" presId="urn:microsoft.com/office/officeart/2005/8/layout/hierarchy3"/>
    <dgm:cxn modelId="{9D609F59-FD98-4A07-B245-7DB7B17D680F}" srcId="{5D1E4C64-9270-4F01-861B-F1BEE858B044}" destId="{A567C2CD-0DAB-4F8A-A925-6CDD0BC6BF8B}" srcOrd="1" destOrd="0" parTransId="{1612342B-9376-4DFC-9BCF-0E4654F10A4F}" sibTransId="{DD72BC14-8063-459E-9364-1D85A8243F7C}"/>
    <dgm:cxn modelId="{40A55AF8-DE49-4ED9-8CB9-A55E72CFF8EC}" type="presOf" srcId="{981CEF7D-0B68-45CB-8F5C-E267BE28DBE2}" destId="{7B29648B-CEDC-4C0B-9161-C8A382063A68}" srcOrd="0" destOrd="0" presId="urn:microsoft.com/office/officeart/2005/8/layout/hierarchy3"/>
    <dgm:cxn modelId="{A9A3C9F7-DAF5-482B-8AF7-3295D1ECA9CB}" type="presOf" srcId="{D5EF7C80-E24A-442E-AD00-28B14BF3DEB4}" destId="{2FB3A9A2-C909-4EDE-826B-A801C2ECE5EA}" srcOrd="1" destOrd="0" presId="urn:microsoft.com/office/officeart/2005/8/layout/hierarchy3"/>
    <dgm:cxn modelId="{106CFBE9-60C2-40B8-8A9C-F16B075AB917}" type="presOf" srcId="{5D1E4C64-9270-4F01-861B-F1BEE858B044}" destId="{EC0B8474-7374-45F5-BA50-7F4A00EDD635}" srcOrd="1" destOrd="0" presId="urn:microsoft.com/office/officeart/2005/8/layout/hierarchy3"/>
    <dgm:cxn modelId="{81011759-6D5E-423A-B941-4325D8676B7D}" srcId="{D5EF7C80-E24A-442E-AD00-28B14BF3DEB4}" destId="{E3F171A9-8ED0-41B9-9175-67C71F50C49E}" srcOrd="2" destOrd="0" parTransId="{D0A54437-39CA-4FE5-8E5E-FBE20A3E9BFD}" sibTransId="{91E6E97E-183F-4BCC-A468-2108766A54D5}"/>
    <dgm:cxn modelId="{0C00AB31-7DEC-4602-83EE-E6D9D6C64C79}" srcId="{D5EF7C80-E24A-442E-AD00-28B14BF3DEB4}" destId="{2137ABF4-88B8-4F92-AF42-39E0B004E098}" srcOrd="0" destOrd="0" parTransId="{981CEF7D-0B68-45CB-8F5C-E267BE28DBE2}" sibTransId="{50AAAEB9-E2AE-4D1D-9E11-D49016E79617}"/>
    <dgm:cxn modelId="{C8B1DE1D-7CEF-4742-8CFA-C2B42D66D4B8}" srcId="{C0B12032-5808-4C67-B9B1-308004FA1562}" destId="{D5EF7C80-E24A-442E-AD00-28B14BF3DEB4}" srcOrd="1" destOrd="0" parTransId="{9AF9B82A-3215-492C-BDBE-0D47BD299605}" sibTransId="{30B44037-B8C0-4ADF-898F-38963B468EAE}"/>
    <dgm:cxn modelId="{6EBF492B-C105-45F3-935F-EF52C0D6EA77}" type="presOf" srcId="{D0A54437-39CA-4FE5-8E5E-FBE20A3E9BFD}" destId="{641D8118-BEF9-4C14-BB21-05226B61E63D}" srcOrd="0" destOrd="0" presId="urn:microsoft.com/office/officeart/2005/8/layout/hierarchy3"/>
    <dgm:cxn modelId="{387BF220-CD9D-45B1-B773-A47F0BB09659}" type="presOf" srcId="{2137ABF4-88B8-4F92-AF42-39E0B004E098}" destId="{E0D606B1-F5CF-494E-A964-E43798B146D9}" srcOrd="0" destOrd="0" presId="urn:microsoft.com/office/officeart/2005/8/layout/hierarchy3"/>
    <dgm:cxn modelId="{DDA5CA71-175C-4940-A68D-8164CBAEDFCB}" srcId="{C0B12032-5808-4C67-B9B1-308004FA1562}" destId="{5D1E4C64-9270-4F01-861B-F1BEE858B044}" srcOrd="0" destOrd="0" parTransId="{92D57E3F-9CBD-4B5F-BA73-74B79DCD77C6}" sibTransId="{29EFA464-28A8-412E-8DB2-B6F892C146A3}"/>
    <dgm:cxn modelId="{33711B1C-FD55-4431-9ED6-2C256BCC238B}" type="presOf" srcId="{C0B12032-5808-4C67-B9B1-308004FA1562}" destId="{240EF15B-274A-45B7-A4DC-678CD2F5BCAE}" srcOrd="0" destOrd="0" presId="urn:microsoft.com/office/officeart/2005/8/layout/hierarchy3"/>
    <dgm:cxn modelId="{EEC68A8A-800C-4994-9EB3-A48753CAC96C}" srcId="{D5EF7C80-E24A-442E-AD00-28B14BF3DEB4}" destId="{E6CBDB95-A29A-4DE8-936B-6C24DF1C453B}" srcOrd="1" destOrd="0" parTransId="{A1C38191-EE9B-4A49-B0F9-5382D40C0592}" sibTransId="{E7B3765D-0B5B-4455-958D-6B8079564D6E}"/>
    <dgm:cxn modelId="{19F48EDE-9D23-4FA6-9C21-DB0F3A09D821}" type="presOf" srcId="{FA7ADC2D-B005-4DFD-A194-40BF09FE4B3D}" destId="{9EFBB2B7-70DB-4DE6-A7F3-26DF96CF0978}" srcOrd="0" destOrd="0" presId="urn:microsoft.com/office/officeart/2005/8/layout/hierarchy3"/>
    <dgm:cxn modelId="{4A2CF57A-7905-4886-B12A-D3B75FFA77CA}" type="presOf" srcId="{1612342B-9376-4DFC-9BCF-0E4654F10A4F}" destId="{CCF9D739-805B-4145-ACAF-1BBE5DEDF995}" srcOrd="0" destOrd="0" presId="urn:microsoft.com/office/officeart/2005/8/layout/hierarchy3"/>
    <dgm:cxn modelId="{DA7E3B06-23BC-4E35-9386-5B095B4AEFD9}" srcId="{5D1E4C64-9270-4F01-861B-F1BEE858B044}" destId="{EF8D9471-6375-4C8D-8246-E47C2A626909}" srcOrd="2" destOrd="0" parTransId="{571A4D9B-5EC5-4735-993F-E06C8DF5664A}" sibTransId="{FA93F78D-0D91-4CF7-951F-130CF088E449}"/>
    <dgm:cxn modelId="{DDD32B18-0B4B-4EA5-BFCA-C7090803E6E4}" type="presOf" srcId="{E6CBDB95-A29A-4DE8-936B-6C24DF1C453B}" destId="{FF957886-F514-42E9-AFC2-3F8CE71BC1DC}" srcOrd="0" destOrd="0" presId="urn:microsoft.com/office/officeart/2005/8/layout/hierarchy3"/>
    <dgm:cxn modelId="{873FC0C4-7B9F-4421-9B1E-82E1FC097C87}" type="presOf" srcId="{D5EF7C80-E24A-442E-AD00-28B14BF3DEB4}" destId="{3CAF0013-BEBF-453F-B0AE-F688E53457C1}" srcOrd="0" destOrd="0" presId="urn:microsoft.com/office/officeart/2005/8/layout/hierarchy3"/>
    <dgm:cxn modelId="{6E07981D-21FA-435D-99C2-B507E35E943C}" type="presParOf" srcId="{240EF15B-274A-45B7-A4DC-678CD2F5BCAE}" destId="{D4C2F54F-8FBD-4A8C-A7BF-B5E932900CC4}" srcOrd="0" destOrd="0" presId="urn:microsoft.com/office/officeart/2005/8/layout/hierarchy3"/>
    <dgm:cxn modelId="{CC44F9A0-E2AD-4917-8FEC-8377BE795C19}" type="presParOf" srcId="{D4C2F54F-8FBD-4A8C-A7BF-B5E932900CC4}" destId="{BEE601BE-2F6E-45DF-8024-A9E23F1435F0}" srcOrd="0" destOrd="0" presId="urn:microsoft.com/office/officeart/2005/8/layout/hierarchy3"/>
    <dgm:cxn modelId="{35292F59-02CC-4629-A923-D0DB6CB53DB8}" type="presParOf" srcId="{BEE601BE-2F6E-45DF-8024-A9E23F1435F0}" destId="{B12C970E-3DCF-4BBD-9B31-32D7CBF1E99F}" srcOrd="0" destOrd="0" presId="urn:microsoft.com/office/officeart/2005/8/layout/hierarchy3"/>
    <dgm:cxn modelId="{95E139A7-AB20-47C6-8A21-0E4C2439F04D}" type="presParOf" srcId="{BEE601BE-2F6E-45DF-8024-A9E23F1435F0}" destId="{EC0B8474-7374-45F5-BA50-7F4A00EDD635}" srcOrd="1" destOrd="0" presId="urn:microsoft.com/office/officeart/2005/8/layout/hierarchy3"/>
    <dgm:cxn modelId="{6B0C1B06-88F8-4905-918A-CC646A6FB52A}" type="presParOf" srcId="{D4C2F54F-8FBD-4A8C-A7BF-B5E932900CC4}" destId="{EBE47EA7-4901-43DA-A354-BE50B71563F9}" srcOrd="1" destOrd="0" presId="urn:microsoft.com/office/officeart/2005/8/layout/hierarchy3"/>
    <dgm:cxn modelId="{6046559A-A892-4F8B-8A84-DA8C6C4D1AC2}" type="presParOf" srcId="{EBE47EA7-4901-43DA-A354-BE50B71563F9}" destId="{9EFBB2B7-70DB-4DE6-A7F3-26DF96CF0978}" srcOrd="0" destOrd="0" presId="urn:microsoft.com/office/officeart/2005/8/layout/hierarchy3"/>
    <dgm:cxn modelId="{6F8EDA7D-F2BF-45DA-9615-CB367049C842}" type="presParOf" srcId="{EBE47EA7-4901-43DA-A354-BE50B71563F9}" destId="{5DCA4DCD-F12D-4753-B259-4DC9008F2744}" srcOrd="1" destOrd="0" presId="urn:microsoft.com/office/officeart/2005/8/layout/hierarchy3"/>
    <dgm:cxn modelId="{3B56368E-3B0C-403A-906C-21E6C16AEF27}" type="presParOf" srcId="{EBE47EA7-4901-43DA-A354-BE50B71563F9}" destId="{CCF9D739-805B-4145-ACAF-1BBE5DEDF995}" srcOrd="2" destOrd="0" presId="urn:microsoft.com/office/officeart/2005/8/layout/hierarchy3"/>
    <dgm:cxn modelId="{6D958A49-B1F1-48FE-A2F9-5E61DD1361F9}" type="presParOf" srcId="{EBE47EA7-4901-43DA-A354-BE50B71563F9}" destId="{5000220A-B45E-4CF7-BA63-1C3CDE40DA09}" srcOrd="3" destOrd="0" presId="urn:microsoft.com/office/officeart/2005/8/layout/hierarchy3"/>
    <dgm:cxn modelId="{2F80A053-B6C8-47C8-BFA9-2BD9FFA5F168}" type="presParOf" srcId="{EBE47EA7-4901-43DA-A354-BE50B71563F9}" destId="{DEB530B3-C3D2-41C2-8E9F-6EA6970B57CC}" srcOrd="4" destOrd="0" presId="urn:microsoft.com/office/officeart/2005/8/layout/hierarchy3"/>
    <dgm:cxn modelId="{6711EC95-4DBA-4D0E-BAEE-E7DDA43F8D5D}" type="presParOf" srcId="{EBE47EA7-4901-43DA-A354-BE50B71563F9}" destId="{A611A637-ACB3-409D-89EA-2591F7FE1FBC}" srcOrd="5" destOrd="0" presId="urn:microsoft.com/office/officeart/2005/8/layout/hierarchy3"/>
    <dgm:cxn modelId="{92C3B6B9-5BD6-48CB-8BD7-56D376299639}" type="presParOf" srcId="{240EF15B-274A-45B7-A4DC-678CD2F5BCAE}" destId="{08785F4B-4C9D-48D1-BCAE-3992F08419FD}" srcOrd="1" destOrd="0" presId="urn:microsoft.com/office/officeart/2005/8/layout/hierarchy3"/>
    <dgm:cxn modelId="{D7BFBC96-F097-4253-8771-443AEB95326D}" type="presParOf" srcId="{08785F4B-4C9D-48D1-BCAE-3992F08419FD}" destId="{421C86B8-4353-49D6-B6F7-7E8E56D08E43}" srcOrd="0" destOrd="0" presId="urn:microsoft.com/office/officeart/2005/8/layout/hierarchy3"/>
    <dgm:cxn modelId="{7F2E7570-D632-4192-A06B-5DF5BDA14407}" type="presParOf" srcId="{421C86B8-4353-49D6-B6F7-7E8E56D08E43}" destId="{3CAF0013-BEBF-453F-B0AE-F688E53457C1}" srcOrd="0" destOrd="0" presId="urn:microsoft.com/office/officeart/2005/8/layout/hierarchy3"/>
    <dgm:cxn modelId="{F1842B33-E99E-421C-98A4-5376036D94EE}" type="presParOf" srcId="{421C86B8-4353-49D6-B6F7-7E8E56D08E43}" destId="{2FB3A9A2-C909-4EDE-826B-A801C2ECE5EA}" srcOrd="1" destOrd="0" presId="urn:microsoft.com/office/officeart/2005/8/layout/hierarchy3"/>
    <dgm:cxn modelId="{01B98DA6-CC9E-47D5-8ABB-099051EB1340}" type="presParOf" srcId="{08785F4B-4C9D-48D1-BCAE-3992F08419FD}" destId="{1445510B-1D13-4EC9-8486-4AB6BDE5CD36}" srcOrd="1" destOrd="0" presId="urn:microsoft.com/office/officeart/2005/8/layout/hierarchy3"/>
    <dgm:cxn modelId="{8A216F8B-E460-4134-9C9D-C38B87AA932C}" type="presParOf" srcId="{1445510B-1D13-4EC9-8486-4AB6BDE5CD36}" destId="{7B29648B-CEDC-4C0B-9161-C8A382063A68}" srcOrd="0" destOrd="0" presId="urn:microsoft.com/office/officeart/2005/8/layout/hierarchy3"/>
    <dgm:cxn modelId="{256C3F7B-8604-4963-9E32-C82A2959FF01}" type="presParOf" srcId="{1445510B-1D13-4EC9-8486-4AB6BDE5CD36}" destId="{E0D606B1-F5CF-494E-A964-E43798B146D9}" srcOrd="1" destOrd="0" presId="urn:microsoft.com/office/officeart/2005/8/layout/hierarchy3"/>
    <dgm:cxn modelId="{0A7C803E-CAF2-4AAF-9F7F-7B1924F39F3D}" type="presParOf" srcId="{1445510B-1D13-4EC9-8486-4AB6BDE5CD36}" destId="{12B2D884-42BE-4906-8FB6-567882E6BE16}" srcOrd="2" destOrd="0" presId="urn:microsoft.com/office/officeart/2005/8/layout/hierarchy3"/>
    <dgm:cxn modelId="{06D9B0CB-6D84-487D-B4A9-52FB63B85CAB}" type="presParOf" srcId="{1445510B-1D13-4EC9-8486-4AB6BDE5CD36}" destId="{FF957886-F514-42E9-AFC2-3F8CE71BC1DC}" srcOrd="3" destOrd="0" presId="urn:microsoft.com/office/officeart/2005/8/layout/hierarchy3"/>
    <dgm:cxn modelId="{61C245AA-E784-45C7-A2A0-21E14B3CB94D}" type="presParOf" srcId="{1445510B-1D13-4EC9-8486-4AB6BDE5CD36}" destId="{641D8118-BEF9-4C14-BB21-05226B61E63D}" srcOrd="4" destOrd="0" presId="urn:microsoft.com/office/officeart/2005/8/layout/hierarchy3"/>
    <dgm:cxn modelId="{6420E275-4397-4370-8897-5106445C9972}" type="presParOf" srcId="{1445510B-1D13-4EC9-8486-4AB6BDE5CD36}" destId="{02064DCD-6444-4ACB-BAFB-58CF7B69A8DF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A8E7246-CE41-47B6-855D-143573B1522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161386F5-CA06-4CB7-B056-D7E0CA0C0513}">
      <dgm:prSet phldrT="[Text]"/>
      <dgm:spPr>
        <a:ln>
          <a:solidFill>
            <a:srgbClr val="C00000"/>
          </a:solidFill>
        </a:ln>
      </dgm:spPr>
      <dgm:t>
        <a:bodyPr/>
        <a:lstStyle/>
        <a:p>
          <a:r>
            <a:rPr lang="en-ZA" dirty="0" smtClean="0"/>
            <a:t>     PFA-100</a:t>
          </a:r>
          <a:endParaRPr lang="en-ZA" dirty="0"/>
        </a:p>
      </dgm:t>
    </dgm:pt>
    <dgm:pt modelId="{DC6C6A23-CEBA-4B7D-8023-4982720BF313}" type="parTrans" cxnId="{E663ADFD-CA81-46DA-87BE-34F6A9C0795B}">
      <dgm:prSet/>
      <dgm:spPr/>
      <dgm:t>
        <a:bodyPr/>
        <a:lstStyle/>
        <a:p>
          <a:endParaRPr lang="en-ZA"/>
        </a:p>
      </dgm:t>
    </dgm:pt>
    <dgm:pt modelId="{44475FF5-18E8-41F6-83B4-664AAB225F25}" type="sibTrans" cxnId="{E663ADFD-CA81-46DA-87BE-34F6A9C0795B}">
      <dgm:prSet/>
      <dgm:spPr/>
      <dgm:t>
        <a:bodyPr/>
        <a:lstStyle/>
        <a:p>
          <a:endParaRPr lang="en-ZA"/>
        </a:p>
      </dgm:t>
    </dgm:pt>
    <dgm:pt modelId="{4F8B1408-D55F-44EA-8D4A-C7D5AFDC012F}">
      <dgm:prSet phldrT="[Text]"/>
      <dgm:spPr>
        <a:ln>
          <a:solidFill>
            <a:srgbClr val="C00000"/>
          </a:solidFill>
        </a:ln>
      </dgm:spPr>
      <dgm:t>
        <a:bodyPr/>
        <a:lstStyle/>
        <a:p>
          <a:r>
            <a:rPr lang="en-US" dirty="0" smtClean="0">
              <a:latin typeface="Arial" charset="0"/>
              <a:cs typeface="Arial" charset="0"/>
            </a:rPr>
            <a:t>Rapid detection of platelet dysfunction</a:t>
          </a:r>
          <a:endParaRPr lang="en-ZA" dirty="0"/>
        </a:p>
      </dgm:t>
    </dgm:pt>
    <dgm:pt modelId="{1E6E08AA-BF48-4380-9BEB-4DF2BC12C691}" type="parTrans" cxnId="{CF32B3AE-4BD4-43AA-8E0B-3D6F2F01BF22}">
      <dgm:prSet/>
      <dgm:spPr/>
      <dgm:t>
        <a:bodyPr/>
        <a:lstStyle/>
        <a:p>
          <a:endParaRPr lang="en-ZA"/>
        </a:p>
      </dgm:t>
    </dgm:pt>
    <dgm:pt modelId="{7F3D428F-F67B-479B-AB2E-EC918877F71A}" type="sibTrans" cxnId="{CF32B3AE-4BD4-43AA-8E0B-3D6F2F01BF22}">
      <dgm:prSet/>
      <dgm:spPr/>
      <dgm:t>
        <a:bodyPr/>
        <a:lstStyle/>
        <a:p>
          <a:endParaRPr lang="en-ZA"/>
        </a:p>
      </dgm:t>
    </dgm:pt>
    <dgm:pt modelId="{FB754CA9-FDE3-484A-8EAD-880B0B2A17B6}">
      <dgm:prSet/>
      <dgm:spPr>
        <a:ln>
          <a:solidFill>
            <a:srgbClr val="C00000"/>
          </a:solidFill>
        </a:ln>
      </dgm:spPr>
      <dgm:t>
        <a:bodyPr/>
        <a:lstStyle/>
        <a:p>
          <a:r>
            <a:rPr lang="en-US" dirty="0" smtClean="0">
              <a:latin typeface="Arial" charset="0"/>
              <a:cs typeface="Arial" charset="0"/>
            </a:rPr>
            <a:t>Uniquely simulates the </a:t>
          </a:r>
          <a:r>
            <a:rPr lang="en-US" i="1" dirty="0" smtClean="0">
              <a:latin typeface="Arial" charset="0"/>
              <a:cs typeface="Arial" charset="0"/>
            </a:rPr>
            <a:t>in vivo </a:t>
          </a:r>
          <a:r>
            <a:rPr lang="en-US" dirty="0" smtClean="0">
              <a:latin typeface="Arial" charset="0"/>
              <a:cs typeface="Arial" charset="0"/>
            </a:rPr>
            <a:t>function of platelets</a:t>
          </a:r>
          <a:endParaRPr lang="en-GB" dirty="0">
            <a:latin typeface="Arial" charset="0"/>
            <a:cs typeface="Arial" charset="0"/>
          </a:endParaRPr>
        </a:p>
      </dgm:t>
    </dgm:pt>
    <dgm:pt modelId="{B37CBE90-9858-4B38-8D30-B62162EE3AD7}" type="parTrans" cxnId="{5EEFF423-8D9C-40F5-9C01-8B29B5662246}">
      <dgm:prSet/>
      <dgm:spPr/>
      <dgm:t>
        <a:bodyPr/>
        <a:lstStyle/>
        <a:p>
          <a:endParaRPr lang="en-ZA"/>
        </a:p>
      </dgm:t>
    </dgm:pt>
    <dgm:pt modelId="{1BF52D2B-3F4E-4F03-A158-A5129613253B}" type="sibTrans" cxnId="{5EEFF423-8D9C-40F5-9C01-8B29B5662246}">
      <dgm:prSet/>
      <dgm:spPr/>
      <dgm:t>
        <a:bodyPr/>
        <a:lstStyle/>
        <a:p>
          <a:endParaRPr lang="en-ZA"/>
        </a:p>
      </dgm:t>
    </dgm:pt>
    <dgm:pt modelId="{659B0000-5E54-4ABB-A6CA-4770CEB0ED33}" type="pres">
      <dgm:prSet presAssocID="{0A8E7246-CE41-47B6-855D-143573B1522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7E7323C8-372C-4766-8D04-04F2FE5AE3BA}" type="pres">
      <dgm:prSet presAssocID="{161386F5-CA06-4CB7-B056-D7E0CA0C0513}" presName="comp" presStyleCnt="0"/>
      <dgm:spPr/>
    </dgm:pt>
    <dgm:pt modelId="{499D3926-87CE-4A76-89CB-740D98E9BEFC}" type="pres">
      <dgm:prSet presAssocID="{161386F5-CA06-4CB7-B056-D7E0CA0C0513}" presName="box" presStyleLbl="node1" presStyleIdx="0" presStyleCnt="1"/>
      <dgm:spPr/>
      <dgm:t>
        <a:bodyPr/>
        <a:lstStyle/>
        <a:p>
          <a:endParaRPr lang="en-ZA"/>
        </a:p>
      </dgm:t>
    </dgm:pt>
    <dgm:pt modelId="{756171C0-3EB3-400F-AEA0-E5660541B529}" type="pres">
      <dgm:prSet presAssocID="{161386F5-CA06-4CB7-B056-D7E0CA0C0513}" presName="img" presStyleLbl="fgImgPlace1" presStyleIdx="0" presStyleCnt="1" custScaleX="121044" custScaleY="68885" custLinFactNeighborX="-9259" custLinFactNeighborY="136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E247399-AF12-44FB-827B-3659A6C2C0E0}" type="pres">
      <dgm:prSet presAssocID="{161386F5-CA06-4CB7-B056-D7E0CA0C0513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F4701574-BEF5-4801-95A3-E3F440B3EF6E}" type="presOf" srcId="{161386F5-CA06-4CB7-B056-D7E0CA0C0513}" destId="{BE247399-AF12-44FB-827B-3659A6C2C0E0}" srcOrd="1" destOrd="0" presId="urn:microsoft.com/office/officeart/2005/8/layout/vList4"/>
    <dgm:cxn modelId="{4D29E5E1-6197-4378-ACFB-1DBDD727348E}" type="presOf" srcId="{FB754CA9-FDE3-484A-8EAD-880B0B2A17B6}" destId="{499D3926-87CE-4A76-89CB-740D98E9BEFC}" srcOrd="0" destOrd="2" presId="urn:microsoft.com/office/officeart/2005/8/layout/vList4"/>
    <dgm:cxn modelId="{5573F7BC-5102-405C-A1B8-64C345B087B4}" type="presOf" srcId="{161386F5-CA06-4CB7-B056-D7E0CA0C0513}" destId="{499D3926-87CE-4A76-89CB-740D98E9BEFC}" srcOrd="0" destOrd="0" presId="urn:microsoft.com/office/officeart/2005/8/layout/vList4"/>
    <dgm:cxn modelId="{5EEFF423-8D9C-40F5-9C01-8B29B5662246}" srcId="{161386F5-CA06-4CB7-B056-D7E0CA0C0513}" destId="{FB754CA9-FDE3-484A-8EAD-880B0B2A17B6}" srcOrd="1" destOrd="0" parTransId="{B37CBE90-9858-4B38-8D30-B62162EE3AD7}" sibTransId="{1BF52D2B-3F4E-4F03-A158-A5129613253B}"/>
    <dgm:cxn modelId="{E663ADFD-CA81-46DA-87BE-34F6A9C0795B}" srcId="{0A8E7246-CE41-47B6-855D-143573B15227}" destId="{161386F5-CA06-4CB7-B056-D7E0CA0C0513}" srcOrd="0" destOrd="0" parTransId="{DC6C6A23-CEBA-4B7D-8023-4982720BF313}" sibTransId="{44475FF5-18E8-41F6-83B4-664AAB225F25}"/>
    <dgm:cxn modelId="{FF870D4F-3BFF-4225-A1E1-2C3274A07FD1}" type="presOf" srcId="{4F8B1408-D55F-44EA-8D4A-C7D5AFDC012F}" destId="{BE247399-AF12-44FB-827B-3659A6C2C0E0}" srcOrd="1" destOrd="1" presId="urn:microsoft.com/office/officeart/2005/8/layout/vList4"/>
    <dgm:cxn modelId="{CF32B3AE-4BD4-43AA-8E0B-3D6F2F01BF22}" srcId="{161386F5-CA06-4CB7-B056-D7E0CA0C0513}" destId="{4F8B1408-D55F-44EA-8D4A-C7D5AFDC012F}" srcOrd="0" destOrd="0" parTransId="{1E6E08AA-BF48-4380-9BEB-4DF2BC12C691}" sibTransId="{7F3D428F-F67B-479B-AB2E-EC918877F71A}"/>
    <dgm:cxn modelId="{1ECD7C88-8D6C-4810-87E7-851127959380}" type="presOf" srcId="{FB754CA9-FDE3-484A-8EAD-880B0B2A17B6}" destId="{BE247399-AF12-44FB-827B-3659A6C2C0E0}" srcOrd="1" destOrd="2" presId="urn:microsoft.com/office/officeart/2005/8/layout/vList4"/>
    <dgm:cxn modelId="{C8245E7F-C0A4-4100-83DA-878B644A2891}" type="presOf" srcId="{4F8B1408-D55F-44EA-8D4A-C7D5AFDC012F}" destId="{499D3926-87CE-4A76-89CB-740D98E9BEFC}" srcOrd="0" destOrd="1" presId="urn:microsoft.com/office/officeart/2005/8/layout/vList4"/>
    <dgm:cxn modelId="{237FE152-FAFC-480C-B3D5-49107DBBB0A9}" type="presOf" srcId="{0A8E7246-CE41-47B6-855D-143573B15227}" destId="{659B0000-5E54-4ABB-A6CA-4770CEB0ED33}" srcOrd="0" destOrd="0" presId="urn:microsoft.com/office/officeart/2005/8/layout/vList4"/>
    <dgm:cxn modelId="{6D655529-1CDA-4F48-8CA6-D8022E1C9450}" type="presParOf" srcId="{659B0000-5E54-4ABB-A6CA-4770CEB0ED33}" destId="{7E7323C8-372C-4766-8D04-04F2FE5AE3BA}" srcOrd="0" destOrd="0" presId="urn:microsoft.com/office/officeart/2005/8/layout/vList4"/>
    <dgm:cxn modelId="{90A14587-0579-4151-B61E-2DB053A19570}" type="presParOf" srcId="{7E7323C8-372C-4766-8D04-04F2FE5AE3BA}" destId="{499D3926-87CE-4A76-89CB-740D98E9BEFC}" srcOrd="0" destOrd="0" presId="urn:microsoft.com/office/officeart/2005/8/layout/vList4"/>
    <dgm:cxn modelId="{E35AAADF-CEBE-4EB3-B90C-FB39F9D5DB44}" type="presParOf" srcId="{7E7323C8-372C-4766-8D04-04F2FE5AE3BA}" destId="{756171C0-3EB3-400F-AEA0-E5660541B529}" srcOrd="1" destOrd="0" presId="urn:microsoft.com/office/officeart/2005/8/layout/vList4"/>
    <dgm:cxn modelId="{E0665D2F-253D-48EC-9D09-32E01888E0CA}" type="presParOf" srcId="{7E7323C8-372C-4766-8D04-04F2FE5AE3BA}" destId="{BE247399-AF12-44FB-827B-3659A6C2C0E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DA1CF8E-B5DD-44D1-BEE4-75EF8F54E244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A635D91B-6072-42DA-988C-9B8460D2F44A}">
      <dgm:prSet phldrT="[Text]" custT="1"/>
      <dgm:spPr/>
      <dgm:t>
        <a:bodyPr/>
        <a:lstStyle/>
        <a:p>
          <a:r>
            <a:rPr lang="en-ZA" sz="2400" dirty="0" smtClean="0"/>
            <a:t>Bleeding</a:t>
          </a:r>
          <a:endParaRPr lang="en-ZA" sz="2400" dirty="0"/>
        </a:p>
      </dgm:t>
    </dgm:pt>
    <dgm:pt modelId="{5D290B5D-7FAA-4028-A191-3ED327926CEB}" type="parTrans" cxnId="{466FF882-102B-498E-AB74-E58E0326EF5B}">
      <dgm:prSet/>
      <dgm:spPr/>
      <dgm:t>
        <a:bodyPr/>
        <a:lstStyle/>
        <a:p>
          <a:endParaRPr lang="en-ZA"/>
        </a:p>
      </dgm:t>
    </dgm:pt>
    <dgm:pt modelId="{FEB9373C-9AFD-4A63-B783-A21F1B8C2D6F}" type="sibTrans" cxnId="{466FF882-102B-498E-AB74-E58E0326EF5B}">
      <dgm:prSet/>
      <dgm:spPr/>
      <dgm:t>
        <a:bodyPr/>
        <a:lstStyle/>
        <a:p>
          <a:endParaRPr lang="en-ZA"/>
        </a:p>
      </dgm:t>
    </dgm:pt>
    <dgm:pt modelId="{56ED30DF-B501-4051-B304-7E38A6879E75}">
      <dgm:prSet phldrT="[Text]" custT="1"/>
      <dgm:spPr/>
      <dgm:t>
        <a:bodyPr/>
        <a:lstStyle/>
        <a:p>
          <a:r>
            <a:rPr lang="en-ZA" sz="2000" dirty="0" smtClean="0"/>
            <a:t>Surgical</a:t>
          </a:r>
          <a:endParaRPr lang="en-ZA" sz="2000" dirty="0"/>
        </a:p>
      </dgm:t>
    </dgm:pt>
    <dgm:pt modelId="{41958E71-9EE2-4C0D-9D82-90B8530DAFD7}" type="parTrans" cxnId="{07276437-2412-4D41-B732-C0F94A1353C9}">
      <dgm:prSet/>
      <dgm:spPr/>
      <dgm:t>
        <a:bodyPr/>
        <a:lstStyle/>
        <a:p>
          <a:endParaRPr lang="en-ZA"/>
        </a:p>
      </dgm:t>
    </dgm:pt>
    <dgm:pt modelId="{7FBA01C9-9C87-440F-82A1-C76E9C14D00B}" type="sibTrans" cxnId="{07276437-2412-4D41-B732-C0F94A1353C9}">
      <dgm:prSet/>
      <dgm:spPr/>
      <dgm:t>
        <a:bodyPr/>
        <a:lstStyle/>
        <a:p>
          <a:endParaRPr lang="en-ZA"/>
        </a:p>
      </dgm:t>
    </dgm:pt>
    <dgm:pt modelId="{2CDC00A7-04FF-47EC-98C6-25A5B9361920}">
      <dgm:prSet phldrT="[Text]" custT="1"/>
      <dgm:spPr/>
      <dgm:t>
        <a:bodyPr/>
        <a:lstStyle/>
        <a:p>
          <a:r>
            <a:rPr lang="en-ZA" sz="1800" dirty="0" smtClean="0"/>
            <a:t>Sepsis</a:t>
          </a:r>
          <a:endParaRPr lang="en-ZA" sz="1800" dirty="0"/>
        </a:p>
      </dgm:t>
    </dgm:pt>
    <dgm:pt modelId="{3753A9BD-603B-4C06-B994-81865CB6AE52}" type="parTrans" cxnId="{377737E8-76AF-47B2-A1CB-1F07F7DDE549}">
      <dgm:prSet/>
      <dgm:spPr/>
      <dgm:t>
        <a:bodyPr/>
        <a:lstStyle/>
        <a:p>
          <a:endParaRPr lang="en-ZA"/>
        </a:p>
      </dgm:t>
    </dgm:pt>
    <dgm:pt modelId="{A48FA4EE-CE06-410C-9A0D-FA3F705FA527}" type="sibTrans" cxnId="{377737E8-76AF-47B2-A1CB-1F07F7DDE549}">
      <dgm:prSet/>
      <dgm:spPr/>
      <dgm:t>
        <a:bodyPr/>
        <a:lstStyle/>
        <a:p>
          <a:endParaRPr lang="en-ZA"/>
        </a:p>
      </dgm:t>
    </dgm:pt>
    <dgm:pt modelId="{882D9276-05D2-42FC-8B93-600C173829D4}">
      <dgm:prSet phldrT="[Text]" custT="1"/>
      <dgm:spPr/>
      <dgm:t>
        <a:bodyPr/>
        <a:lstStyle/>
        <a:p>
          <a:r>
            <a:rPr lang="en-ZA" sz="1800" dirty="0" err="1" smtClean="0"/>
            <a:t>Atrial</a:t>
          </a:r>
          <a:r>
            <a:rPr lang="en-ZA" sz="1800" dirty="0" smtClean="0"/>
            <a:t> fibrillation</a:t>
          </a:r>
          <a:endParaRPr lang="en-ZA" sz="1800" dirty="0"/>
        </a:p>
      </dgm:t>
    </dgm:pt>
    <dgm:pt modelId="{58C0DC72-E121-4005-A406-53E84B072656}" type="parTrans" cxnId="{6D037929-B1D1-4A9B-98B6-66C7E381F77F}">
      <dgm:prSet/>
      <dgm:spPr/>
      <dgm:t>
        <a:bodyPr/>
        <a:lstStyle/>
        <a:p>
          <a:endParaRPr lang="en-ZA"/>
        </a:p>
      </dgm:t>
    </dgm:pt>
    <dgm:pt modelId="{BD7ABC92-9E53-447F-8B96-AB2679741C5E}" type="sibTrans" cxnId="{6D037929-B1D1-4A9B-98B6-66C7E381F77F}">
      <dgm:prSet/>
      <dgm:spPr/>
      <dgm:t>
        <a:bodyPr/>
        <a:lstStyle/>
        <a:p>
          <a:endParaRPr lang="en-ZA"/>
        </a:p>
      </dgm:t>
    </dgm:pt>
    <dgm:pt modelId="{8D83D638-4724-41BB-87E2-95AFF0FBE13A}">
      <dgm:prSet phldrT="[Text]" custT="1"/>
      <dgm:spPr/>
      <dgm:t>
        <a:bodyPr/>
        <a:lstStyle/>
        <a:p>
          <a:r>
            <a:rPr lang="en-ZA" sz="2000" dirty="0" smtClean="0"/>
            <a:t>Non-surgical</a:t>
          </a:r>
          <a:endParaRPr lang="en-ZA" sz="2000" dirty="0"/>
        </a:p>
      </dgm:t>
    </dgm:pt>
    <dgm:pt modelId="{68A8E38C-FA27-475B-B313-D19485758A5D}" type="parTrans" cxnId="{C8A37E25-88FE-4CB6-BDC4-1AC439AF6980}">
      <dgm:prSet/>
      <dgm:spPr/>
      <dgm:t>
        <a:bodyPr/>
        <a:lstStyle/>
        <a:p>
          <a:endParaRPr lang="en-ZA"/>
        </a:p>
      </dgm:t>
    </dgm:pt>
    <dgm:pt modelId="{13DB0C8B-24CF-4568-9474-7401677381BF}" type="sibTrans" cxnId="{C8A37E25-88FE-4CB6-BDC4-1AC439AF6980}">
      <dgm:prSet/>
      <dgm:spPr/>
      <dgm:t>
        <a:bodyPr/>
        <a:lstStyle/>
        <a:p>
          <a:endParaRPr lang="en-ZA"/>
        </a:p>
      </dgm:t>
    </dgm:pt>
    <dgm:pt modelId="{E81DC46E-4B81-4C6E-8EE1-8AC4C55B1860}">
      <dgm:prSet phldrT="[Text]" custT="1"/>
      <dgm:spPr/>
      <dgm:t>
        <a:bodyPr/>
        <a:lstStyle/>
        <a:p>
          <a:r>
            <a:rPr lang="en-ZA" sz="1800" dirty="0" smtClean="0"/>
            <a:t>Minimise  blood loss &amp; transfusion</a:t>
          </a:r>
          <a:endParaRPr lang="en-ZA" sz="1800" dirty="0"/>
        </a:p>
      </dgm:t>
    </dgm:pt>
    <dgm:pt modelId="{C4405707-C45D-4CB7-AC26-EC3541901641}" type="parTrans" cxnId="{CF254E22-70FB-456B-AE7B-3A8C27C1A00C}">
      <dgm:prSet/>
      <dgm:spPr/>
      <dgm:t>
        <a:bodyPr/>
        <a:lstStyle/>
        <a:p>
          <a:endParaRPr lang="en-ZA"/>
        </a:p>
      </dgm:t>
    </dgm:pt>
    <dgm:pt modelId="{596FD224-7B07-484A-B5C0-3A885C26CA18}" type="sibTrans" cxnId="{CF254E22-70FB-456B-AE7B-3A8C27C1A00C}">
      <dgm:prSet/>
      <dgm:spPr/>
      <dgm:t>
        <a:bodyPr/>
        <a:lstStyle/>
        <a:p>
          <a:endParaRPr lang="en-ZA"/>
        </a:p>
      </dgm:t>
    </dgm:pt>
    <dgm:pt modelId="{0CFF8432-804B-4414-B546-F01ADE9F5E11}">
      <dgm:prSet phldrT="[Text]" phldr="1"/>
      <dgm:spPr>
        <a:ln>
          <a:solidFill>
            <a:schemeClr val="accent1">
              <a:shade val="95000"/>
              <a:satMod val="105000"/>
            </a:schemeClr>
          </a:solidFill>
        </a:ln>
      </dgm:spPr>
      <dgm:t>
        <a:bodyPr/>
        <a:lstStyle/>
        <a:p>
          <a:endParaRPr lang="en-ZA" dirty="0"/>
        </a:p>
      </dgm:t>
    </dgm:pt>
    <dgm:pt modelId="{0AA7E544-5556-4E5F-A23D-C786B30F4022}" type="parTrans" cxnId="{60E5EAC7-234E-4B0A-BFC5-D1C8EC029A5D}">
      <dgm:prSet/>
      <dgm:spPr/>
      <dgm:t>
        <a:bodyPr/>
        <a:lstStyle/>
        <a:p>
          <a:endParaRPr lang="en-ZA"/>
        </a:p>
      </dgm:t>
    </dgm:pt>
    <dgm:pt modelId="{74AB6824-0725-4207-BB83-ED461BB2BEB0}" type="sibTrans" cxnId="{60E5EAC7-234E-4B0A-BFC5-D1C8EC029A5D}">
      <dgm:prSet/>
      <dgm:spPr/>
      <dgm:t>
        <a:bodyPr/>
        <a:lstStyle/>
        <a:p>
          <a:endParaRPr lang="en-ZA"/>
        </a:p>
      </dgm:t>
    </dgm:pt>
    <dgm:pt modelId="{EF30225F-3B86-40A7-89BD-040F9872EEE3}">
      <dgm:prSet phldrT="[Text]" phldr="1"/>
      <dgm:spPr>
        <a:ln>
          <a:solidFill>
            <a:schemeClr val="accent1">
              <a:shade val="95000"/>
              <a:satMod val="105000"/>
            </a:schemeClr>
          </a:solidFill>
        </a:ln>
      </dgm:spPr>
      <dgm:t>
        <a:bodyPr/>
        <a:lstStyle/>
        <a:p>
          <a:endParaRPr lang="en-ZA" dirty="0"/>
        </a:p>
      </dgm:t>
    </dgm:pt>
    <dgm:pt modelId="{8C937724-FB94-4CCB-A126-AB2E86590AE9}" type="parTrans" cxnId="{BF146285-99E0-4025-A456-97E8ED87241C}">
      <dgm:prSet/>
      <dgm:spPr/>
      <dgm:t>
        <a:bodyPr/>
        <a:lstStyle/>
        <a:p>
          <a:endParaRPr lang="en-ZA"/>
        </a:p>
      </dgm:t>
    </dgm:pt>
    <dgm:pt modelId="{8D52E9A6-F025-4892-86F3-943F7EB7C5E2}" type="sibTrans" cxnId="{BF146285-99E0-4025-A456-97E8ED87241C}">
      <dgm:prSet/>
      <dgm:spPr/>
      <dgm:t>
        <a:bodyPr/>
        <a:lstStyle/>
        <a:p>
          <a:endParaRPr lang="en-ZA"/>
        </a:p>
      </dgm:t>
    </dgm:pt>
    <dgm:pt modelId="{DAEDD3A5-F89D-4BED-9ADD-4071340AE8F3}">
      <dgm:prSet phldrT="[Text]" phldr="1"/>
      <dgm:spPr>
        <a:ln>
          <a:solidFill>
            <a:schemeClr val="accent1">
              <a:shade val="95000"/>
              <a:satMod val="105000"/>
            </a:schemeClr>
          </a:solidFill>
        </a:ln>
      </dgm:spPr>
      <dgm:t>
        <a:bodyPr/>
        <a:lstStyle/>
        <a:p>
          <a:endParaRPr lang="en-ZA" dirty="0"/>
        </a:p>
      </dgm:t>
    </dgm:pt>
    <dgm:pt modelId="{F9EA4A07-DA9C-4752-9660-7899787DC5DB}" type="parTrans" cxnId="{F0AECAD7-AF91-425B-90BB-9BED39DF7BEE}">
      <dgm:prSet/>
      <dgm:spPr/>
      <dgm:t>
        <a:bodyPr/>
        <a:lstStyle/>
        <a:p>
          <a:endParaRPr lang="en-ZA"/>
        </a:p>
      </dgm:t>
    </dgm:pt>
    <dgm:pt modelId="{EAD7CF8B-C927-47C1-83EF-82B8BAD55496}" type="sibTrans" cxnId="{F0AECAD7-AF91-425B-90BB-9BED39DF7BEE}">
      <dgm:prSet/>
      <dgm:spPr/>
      <dgm:t>
        <a:bodyPr/>
        <a:lstStyle/>
        <a:p>
          <a:endParaRPr lang="en-ZA"/>
        </a:p>
      </dgm:t>
    </dgm:pt>
    <dgm:pt modelId="{305B361D-AF16-4000-9916-54D527F1F9D1}">
      <dgm:prSet custT="1"/>
      <dgm:spPr/>
      <dgm:t>
        <a:bodyPr/>
        <a:lstStyle/>
        <a:p>
          <a:r>
            <a:rPr lang="en-ZA" sz="1800" dirty="0" smtClean="0"/>
            <a:t>Renal failure</a:t>
          </a:r>
          <a:endParaRPr lang="en-ZA" sz="1800" dirty="0"/>
        </a:p>
      </dgm:t>
    </dgm:pt>
    <dgm:pt modelId="{104BB030-0917-47F6-B864-1B2D4195326E}" type="parTrans" cxnId="{E19136EE-8528-4F27-B41E-7B268D27B45A}">
      <dgm:prSet/>
      <dgm:spPr/>
      <dgm:t>
        <a:bodyPr/>
        <a:lstStyle/>
        <a:p>
          <a:endParaRPr lang="en-ZA"/>
        </a:p>
      </dgm:t>
    </dgm:pt>
    <dgm:pt modelId="{80601D25-FA4D-4A37-A7F2-022B8724C10D}" type="sibTrans" cxnId="{E19136EE-8528-4F27-B41E-7B268D27B45A}">
      <dgm:prSet/>
      <dgm:spPr/>
      <dgm:t>
        <a:bodyPr/>
        <a:lstStyle/>
        <a:p>
          <a:endParaRPr lang="en-ZA"/>
        </a:p>
      </dgm:t>
    </dgm:pt>
    <dgm:pt modelId="{857DC53C-E548-4B60-A306-88F8B96BA202}">
      <dgm:prSet custT="1"/>
      <dgm:spPr/>
      <dgm:t>
        <a:bodyPr/>
        <a:lstStyle/>
        <a:p>
          <a:r>
            <a:rPr lang="en-ZA" sz="1800" dirty="0" smtClean="0"/>
            <a:t>Mortality</a:t>
          </a:r>
          <a:endParaRPr lang="en-ZA" sz="1800" dirty="0"/>
        </a:p>
      </dgm:t>
    </dgm:pt>
    <dgm:pt modelId="{D4503167-A45E-4B30-B990-B840065D6906}" type="parTrans" cxnId="{D3198F2A-6BAB-479D-965B-133C889A0D99}">
      <dgm:prSet/>
      <dgm:spPr/>
      <dgm:t>
        <a:bodyPr/>
        <a:lstStyle/>
        <a:p>
          <a:endParaRPr lang="en-ZA"/>
        </a:p>
      </dgm:t>
    </dgm:pt>
    <dgm:pt modelId="{36DA10E5-9BE3-4605-95EE-3F6B79BC9E58}" type="sibTrans" cxnId="{D3198F2A-6BAB-479D-965B-133C889A0D99}">
      <dgm:prSet/>
      <dgm:spPr/>
      <dgm:t>
        <a:bodyPr/>
        <a:lstStyle/>
        <a:p>
          <a:endParaRPr lang="en-ZA"/>
        </a:p>
      </dgm:t>
    </dgm:pt>
    <dgm:pt modelId="{D162A626-92F3-475B-AB69-EA8DA891BFFD}" type="pres">
      <dgm:prSet presAssocID="{ADA1CF8E-B5DD-44D1-BEE4-75EF8F54E24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80A10200-B622-4DB0-A4EC-AC975A87AE7A}" type="pres">
      <dgm:prSet presAssocID="{ADA1CF8E-B5DD-44D1-BEE4-75EF8F54E244}" presName="hierFlow" presStyleCnt="0"/>
      <dgm:spPr/>
    </dgm:pt>
    <dgm:pt modelId="{53E1F798-6F47-408C-9FF7-B5386429D85D}" type="pres">
      <dgm:prSet presAssocID="{ADA1CF8E-B5DD-44D1-BEE4-75EF8F54E244}" presName="firstBuf" presStyleCnt="0"/>
      <dgm:spPr/>
    </dgm:pt>
    <dgm:pt modelId="{2CCDE06C-F439-471E-8CAA-74666CE75C14}" type="pres">
      <dgm:prSet presAssocID="{ADA1CF8E-B5DD-44D1-BEE4-75EF8F54E24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B8262C4-0B3E-4FCE-84BF-5F6648C2B5E6}" type="pres">
      <dgm:prSet presAssocID="{A635D91B-6072-42DA-988C-9B8460D2F44A}" presName="Name17" presStyleCnt="0"/>
      <dgm:spPr/>
    </dgm:pt>
    <dgm:pt modelId="{857B1DD3-0B6D-4B07-911F-D3FD1447EB0F}" type="pres">
      <dgm:prSet presAssocID="{A635D91B-6072-42DA-988C-9B8460D2F44A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A71AB4A9-D112-4943-A294-9FFFC4620CA2}" type="pres">
      <dgm:prSet presAssocID="{A635D91B-6072-42DA-988C-9B8460D2F44A}" presName="hierChild2" presStyleCnt="0"/>
      <dgm:spPr/>
    </dgm:pt>
    <dgm:pt modelId="{0407AD97-C583-410B-ADA8-5E5D1289657F}" type="pres">
      <dgm:prSet presAssocID="{41958E71-9EE2-4C0D-9D82-90B8530DAFD7}" presName="Name25" presStyleLbl="parChTrans1D2" presStyleIdx="0" presStyleCnt="2"/>
      <dgm:spPr/>
      <dgm:t>
        <a:bodyPr/>
        <a:lstStyle/>
        <a:p>
          <a:endParaRPr lang="en-ZA"/>
        </a:p>
      </dgm:t>
    </dgm:pt>
    <dgm:pt modelId="{404D807E-2A20-4C5E-A763-A79BCC0A45FD}" type="pres">
      <dgm:prSet presAssocID="{41958E71-9EE2-4C0D-9D82-90B8530DAFD7}" presName="connTx" presStyleLbl="parChTrans1D2" presStyleIdx="0" presStyleCnt="2"/>
      <dgm:spPr/>
      <dgm:t>
        <a:bodyPr/>
        <a:lstStyle/>
        <a:p>
          <a:endParaRPr lang="en-ZA"/>
        </a:p>
      </dgm:t>
    </dgm:pt>
    <dgm:pt modelId="{0B85F91C-9FD5-443D-9833-2E0B5688782A}" type="pres">
      <dgm:prSet presAssocID="{56ED30DF-B501-4051-B304-7E38A6879E75}" presName="Name30" presStyleCnt="0"/>
      <dgm:spPr/>
    </dgm:pt>
    <dgm:pt modelId="{CA199AEA-4CD1-4AD9-A116-670BC0F46EA1}" type="pres">
      <dgm:prSet presAssocID="{56ED30DF-B501-4051-B304-7E38A6879E75}" presName="level2Shape" presStyleLbl="node2" presStyleIdx="0" presStyleCnt="2" custLinFactNeighborX="47719" custLinFactNeighborY="2277"/>
      <dgm:spPr/>
      <dgm:t>
        <a:bodyPr/>
        <a:lstStyle/>
        <a:p>
          <a:endParaRPr lang="en-ZA"/>
        </a:p>
      </dgm:t>
    </dgm:pt>
    <dgm:pt modelId="{AEACFB27-3EA9-4BCE-A7A2-36D83DEE179A}" type="pres">
      <dgm:prSet presAssocID="{56ED30DF-B501-4051-B304-7E38A6879E75}" presName="hierChild3" presStyleCnt="0"/>
      <dgm:spPr/>
    </dgm:pt>
    <dgm:pt modelId="{5F756113-B3CC-4C7E-B0B7-F9EF7EE869FD}" type="pres">
      <dgm:prSet presAssocID="{104BB030-0917-47F6-B864-1B2D4195326E}" presName="Name25" presStyleLbl="parChTrans1D3" presStyleIdx="0" presStyleCnt="5"/>
      <dgm:spPr/>
      <dgm:t>
        <a:bodyPr/>
        <a:lstStyle/>
        <a:p>
          <a:endParaRPr lang="en-ZA"/>
        </a:p>
      </dgm:t>
    </dgm:pt>
    <dgm:pt modelId="{70331C51-B2C5-4886-9907-CA6637D1A67D}" type="pres">
      <dgm:prSet presAssocID="{104BB030-0917-47F6-B864-1B2D4195326E}" presName="connTx" presStyleLbl="parChTrans1D3" presStyleIdx="0" presStyleCnt="5"/>
      <dgm:spPr/>
      <dgm:t>
        <a:bodyPr/>
        <a:lstStyle/>
        <a:p>
          <a:endParaRPr lang="en-ZA"/>
        </a:p>
      </dgm:t>
    </dgm:pt>
    <dgm:pt modelId="{D1699FC1-18A6-459E-8C1E-21C626BC12AA}" type="pres">
      <dgm:prSet presAssocID="{305B361D-AF16-4000-9916-54D527F1F9D1}" presName="Name30" presStyleCnt="0"/>
      <dgm:spPr/>
    </dgm:pt>
    <dgm:pt modelId="{7504D55B-EB49-475E-9FB8-4B3E8228D893}" type="pres">
      <dgm:prSet presAssocID="{305B361D-AF16-4000-9916-54D527F1F9D1}" presName="level2Shape" presStyleLbl="node3" presStyleIdx="0" presStyleCnt="5" custLinFactNeighborX="79662" custLinFactNeighborY="15324"/>
      <dgm:spPr/>
      <dgm:t>
        <a:bodyPr/>
        <a:lstStyle/>
        <a:p>
          <a:endParaRPr lang="en-ZA"/>
        </a:p>
      </dgm:t>
    </dgm:pt>
    <dgm:pt modelId="{D902092C-E097-4A22-9494-73BAFB8AE655}" type="pres">
      <dgm:prSet presAssocID="{305B361D-AF16-4000-9916-54D527F1F9D1}" presName="hierChild3" presStyleCnt="0"/>
      <dgm:spPr/>
    </dgm:pt>
    <dgm:pt modelId="{CCFF9783-2FD3-4D91-B48A-22759C1C40B5}" type="pres">
      <dgm:prSet presAssocID="{3753A9BD-603B-4C06-B994-81865CB6AE52}" presName="Name25" presStyleLbl="parChTrans1D3" presStyleIdx="1" presStyleCnt="5"/>
      <dgm:spPr/>
      <dgm:t>
        <a:bodyPr/>
        <a:lstStyle/>
        <a:p>
          <a:endParaRPr lang="en-ZA"/>
        </a:p>
      </dgm:t>
    </dgm:pt>
    <dgm:pt modelId="{54412DFB-3F89-490E-88A0-9377275E8E10}" type="pres">
      <dgm:prSet presAssocID="{3753A9BD-603B-4C06-B994-81865CB6AE52}" presName="connTx" presStyleLbl="parChTrans1D3" presStyleIdx="1" presStyleCnt="5"/>
      <dgm:spPr/>
      <dgm:t>
        <a:bodyPr/>
        <a:lstStyle/>
        <a:p>
          <a:endParaRPr lang="en-ZA"/>
        </a:p>
      </dgm:t>
    </dgm:pt>
    <dgm:pt modelId="{8B7FCBA1-44BB-4D3C-AE1D-C4C777337BB4}" type="pres">
      <dgm:prSet presAssocID="{2CDC00A7-04FF-47EC-98C6-25A5B9361920}" presName="Name30" presStyleCnt="0"/>
      <dgm:spPr/>
    </dgm:pt>
    <dgm:pt modelId="{DA10D126-69EE-4131-BA72-B0ABDA4C5CAB}" type="pres">
      <dgm:prSet presAssocID="{2CDC00A7-04FF-47EC-98C6-25A5B9361920}" presName="level2Shape" presStyleLbl="node3" presStyleIdx="1" presStyleCnt="5" custLinFactNeighborX="79662" custLinFactNeighborY="9110"/>
      <dgm:spPr/>
      <dgm:t>
        <a:bodyPr/>
        <a:lstStyle/>
        <a:p>
          <a:endParaRPr lang="en-ZA"/>
        </a:p>
      </dgm:t>
    </dgm:pt>
    <dgm:pt modelId="{9C061911-7C17-4618-AA81-8D70A68A1A38}" type="pres">
      <dgm:prSet presAssocID="{2CDC00A7-04FF-47EC-98C6-25A5B9361920}" presName="hierChild3" presStyleCnt="0"/>
      <dgm:spPr/>
    </dgm:pt>
    <dgm:pt modelId="{710D836A-8234-4B5F-96CD-4DF906B99DB0}" type="pres">
      <dgm:prSet presAssocID="{58C0DC72-E121-4005-A406-53E84B072656}" presName="Name25" presStyleLbl="parChTrans1D3" presStyleIdx="2" presStyleCnt="5"/>
      <dgm:spPr/>
      <dgm:t>
        <a:bodyPr/>
        <a:lstStyle/>
        <a:p>
          <a:endParaRPr lang="en-ZA"/>
        </a:p>
      </dgm:t>
    </dgm:pt>
    <dgm:pt modelId="{A9F89783-758C-4E28-A221-7E88F36ABC9F}" type="pres">
      <dgm:prSet presAssocID="{58C0DC72-E121-4005-A406-53E84B072656}" presName="connTx" presStyleLbl="parChTrans1D3" presStyleIdx="2" presStyleCnt="5"/>
      <dgm:spPr/>
      <dgm:t>
        <a:bodyPr/>
        <a:lstStyle/>
        <a:p>
          <a:endParaRPr lang="en-ZA"/>
        </a:p>
      </dgm:t>
    </dgm:pt>
    <dgm:pt modelId="{1986747C-1708-4127-916C-62C24F7CAFC8}" type="pres">
      <dgm:prSet presAssocID="{882D9276-05D2-42FC-8B93-600C173829D4}" presName="Name30" presStyleCnt="0"/>
      <dgm:spPr/>
    </dgm:pt>
    <dgm:pt modelId="{BF446DB4-10AF-4726-A8C2-88F62873E594}" type="pres">
      <dgm:prSet presAssocID="{882D9276-05D2-42FC-8B93-600C173829D4}" presName="level2Shape" presStyleLbl="node3" presStyleIdx="2" presStyleCnt="5" custLinFactNeighborX="78191" custLinFactNeighborY="2277"/>
      <dgm:spPr/>
      <dgm:t>
        <a:bodyPr/>
        <a:lstStyle/>
        <a:p>
          <a:endParaRPr lang="en-ZA"/>
        </a:p>
      </dgm:t>
    </dgm:pt>
    <dgm:pt modelId="{3ED6F01C-6267-46F7-9F86-9F0BCC9CB1FD}" type="pres">
      <dgm:prSet presAssocID="{882D9276-05D2-42FC-8B93-600C173829D4}" presName="hierChild3" presStyleCnt="0"/>
      <dgm:spPr/>
    </dgm:pt>
    <dgm:pt modelId="{B1BF7066-B98A-4854-B357-F60118026ED0}" type="pres">
      <dgm:prSet presAssocID="{D4503167-A45E-4B30-B990-B840065D6906}" presName="Name25" presStyleLbl="parChTrans1D3" presStyleIdx="3" presStyleCnt="5"/>
      <dgm:spPr/>
      <dgm:t>
        <a:bodyPr/>
        <a:lstStyle/>
        <a:p>
          <a:endParaRPr lang="en-ZA"/>
        </a:p>
      </dgm:t>
    </dgm:pt>
    <dgm:pt modelId="{3EEE32A7-6FC0-4D36-A776-496C4C138EC7}" type="pres">
      <dgm:prSet presAssocID="{D4503167-A45E-4B30-B990-B840065D6906}" presName="connTx" presStyleLbl="parChTrans1D3" presStyleIdx="3" presStyleCnt="5"/>
      <dgm:spPr/>
      <dgm:t>
        <a:bodyPr/>
        <a:lstStyle/>
        <a:p>
          <a:endParaRPr lang="en-ZA"/>
        </a:p>
      </dgm:t>
    </dgm:pt>
    <dgm:pt modelId="{A5BB19FA-0E27-49C6-A765-736081B74767}" type="pres">
      <dgm:prSet presAssocID="{857DC53C-E548-4B60-A306-88F8B96BA202}" presName="Name30" presStyleCnt="0"/>
      <dgm:spPr/>
    </dgm:pt>
    <dgm:pt modelId="{9A41380A-7EB2-4CB3-9BB5-988B5EA9B518}" type="pres">
      <dgm:prSet presAssocID="{857DC53C-E548-4B60-A306-88F8B96BA202}" presName="level2Shape" presStyleLbl="node3" presStyleIdx="3" presStyleCnt="5" custLinFactNeighborX="77052" custLinFactNeighborY="2277"/>
      <dgm:spPr/>
      <dgm:t>
        <a:bodyPr/>
        <a:lstStyle/>
        <a:p>
          <a:endParaRPr lang="en-ZA"/>
        </a:p>
      </dgm:t>
    </dgm:pt>
    <dgm:pt modelId="{B4494803-47D1-438D-B417-40D9B3881980}" type="pres">
      <dgm:prSet presAssocID="{857DC53C-E548-4B60-A306-88F8B96BA202}" presName="hierChild3" presStyleCnt="0"/>
      <dgm:spPr/>
    </dgm:pt>
    <dgm:pt modelId="{0176A2F6-F725-410D-8256-1844F61B972D}" type="pres">
      <dgm:prSet presAssocID="{68A8E38C-FA27-475B-B313-D19485758A5D}" presName="Name25" presStyleLbl="parChTrans1D2" presStyleIdx="1" presStyleCnt="2"/>
      <dgm:spPr/>
      <dgm:t>
        <a:bodyPr/>
        <a:lstStyle/>
        <a:p>
          <a:endParaRPr lang="en-ZA"/>
        </a:p>
      </dgm:t>
    </dgm:pt>
    <dgm:pt modelId="{CA7CD721-5220-4C03-9C17-AED87ECEAB97}" type="pres">
      <dgm:prSet presAssocID="{68A8E38C-FA27-475B-B313-D19485758A5D}" presName="connTx" presStyleLbl="parChTrans1D2" presStyleIdx="1" presStyleCnt="2"/>
      <dgm:spPr/>
      <dgm:t>
        <a:bodyPr/>
        <a:lstStyle/>
        <a:p>
          <a:endParaRPr lang="en-ZA"/>
        </a:p>
      </dgm:t>
    </dgm:pt>
    <dgm:pt modelId="{90154BE8-8AD7-4F1A-8BD6-CC62C2041F22}" type="pres">
      <dgm:prSet presAssocID="{8D83D638-4724-41BB-87E2-95AFF0FBE13A}" presName="Name30" presStyleCnt="0"/>
      <dgm:spPr/>
    </dgm:pt>
    <dgm:pt modelId="{90654EE0-AE55-4651-9525-551D11006EDA}" type="pres">
      <dgm:prSet presAssocID="{8D83D638-4724-41BB-87E2-95AFF0FBE13A}" presName="level2Shape" presStyleLbl="node2" presStyleIdx="1" presStyleCnt="2" custLinFactNeighborX="47719" custLinFactNeighborY="-2277"/>
      <dgm:spPr/>
      <dgm:t>
        <a:bodyPr/>
        <a:lstStyle/>
        <a:p>
          <a:endParaRPr lang="en-ZA"/>
        </a:p>
      </dgm:t>
    </dgm:pt>
    <dgm:pt modelId="{D8ED0D78-EDF5-4E43-90BA-758015A2DB97}" type="pres">
      <dgm:prSet presAssocID="{8D83D638-4724-41BB-87E2-95AFF0FBE13A}" presName="hierChild3" presStyleCnt="0"/>
      <dgm:spPr/>
    </dgm:pt>
    <dgm:pt modelId="{EF1BA5A8-A588-4902-8BE0-5637E944B444}" type="pres">
      <dgm:prSet presAssocID="{C4405707-C45D-4CB7-AC26-EC3541901641}" presName="Name25" presStyleLbl="parChTrans1D3" presStyleIdx="4" presStyleCnt="5"/>
      <dgm:spPr/>
      <dgm:t>
        <a:bodyPr/>
        <a:lstStyle/>
        <a:p>
          <a:endParaRPr lang="en-ZA"/>
        </a:p>
      </dgm:t>
    </dgm:pt>
    <dgm:pt modelId="{CD5C34C7-E650-4F5B-91DE-73EA44A10204}" type="pres">
      <dgm:prSet presAssocID="{C4405707-C45D-4CB7-AC26-EC3541901641}" presName="connTx" presStyleLbl="parChTrans1D3" presStyleIdx="4" presStyleCnt="5"/>
      <dgm:spPr/>
      <dgm:t>
        <a:bodyPr/>
        <a:lstStyle/>
        <a:p>
          <a:endParaRPr lang="en-ZA"/>
        </a:p>
      </dgm:t>
    </dgm:pt>
    <dgm:pt modelId="{13B4E174-8A33-48EF-9DB3-6EE91C9D20C3}" type="pres">
      <dgm:prSet presAssocID="{E81DC46E-4B81-4C6E-8EE1-8AC4C55B1860}" presName="Name30" presStyleCnt="0"/>
      <dgm:spPr/>
    </dgm:pt>
    <dgm:pt modelId="{6A1C5E70-E1D3-4265-AF9F-8186ECB0F445}" type="pres">
      <dgm:prSet presAssocID="{E81DC46E-4B81-4C6E-8EE1-8AC4C55B1860}" presName="level2Shape" presStyleLbl="node3" presStyleIdx="4" presStyleCnt="5" custScaleY="112724" custLinFactNeighborX="79139" custLinFactNeighborY="2277"/>
      <dgm:spPr/>
      <dgm:t>
        <a:bodyPr/>
        <a:lstStyle/>
        <a:p>
          <a:endParaRPr lang="en-ZA"/>
        </a:p>
      </dgm:t>
    </dgm:pt>
    <dgm:pt modelId="{A79B7352-3107-4783-8DDF-0C8FB2BE034F}" type="pres">
      <dgm:prSet presAssocID="{E81DC46E-4B81-4C6E-8EE1-8AC4C55B1860}" presName="hierChild3" presStyleCnt="0"/>
      <dgm:spPr/>
    </dgm:pt>
    <dgm:pt modelId="{2F64E532-8071-4799-BBB1-A7A725B5CAD0}" type="pres">
      <dgm:prSet presAssocID="{ADA1CF8E-B5DD-44D1-BEE4-75EF8F54E244}" presName="bgShapesFlow" presStyleCnt="0"/>
      <dgm:spPr/>
    </dgm:pt>
    <dgm:pt modelId="{371044FB-30B4-45C7-8896-288DB5F01A40}" type="pres">
      <dgm:prSet presAssocID="{0CFF8432-804B-4414-B546-F01ADE9F5E11}" presName="rectComp" presStyleCnt="0"/>
      <dgm:spPr/>
    </dgm:pt>
    <dgm:pt modelId="{E5FA1825-2ABB-4317-97E7-F3A6DF795CA3}" type="pres">
      <dgm:prSet presAssocID="{0CFF8432-804B-4414-B546-F01ADE9F5E11}" presName="bgRect" presStyleLbl="bgShp" presStyleIdx="0" presStyleCnt="3" custScaleX="128061"/>
      <dgm:spPr/>
      <dgm:t>
        <a:bodyPr/>
        <a:lstStyle/>
        <a:p>
          <a:endParaRPr lang="en-ZA"/>
        </a:p>
      </dgm:t>
    </dgm:pt>
    <dgm:pt modelId="{AB6BBEE8-45A9-46A7-B5DA-31C833F37C99}" type="pres">
      <dgm:prSet presAssocID="{0CFF8432-804B-4414-B546-F01ADE9F5E11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154F24C-744F-4C4D-9F78-28DB218F6BA1}" type="pres">
      <dgm:prSet presAssocID="{0CFF8432-804B-4414-B546-F01ADE9F5E11}" presName="spComp" presStyleCnt="0"/>
      <dgm:spPr/>
    </dgm:pt>
    <dgm:pt modelId="{99FB901D-C7C9-4C3B-8D05-C8793A54BD34}" type="pres">
      <dgm:prSet presAssocID="{0CFF8432-804B-4414-B546-F01ADE9F5E11}" presName="hSp" presStyleCnt="0"/>
      <dgm:spPr/>
    </dgm:pt>
    <dgm:pt modelId="{74C47E27-E1CB-4630-9467-291D1E6A90BE}" type="pres">
      <dgm:prSet presAssocID="{EF30225F-3B86-40A7-89BD-040F9872EEE3}" presName="rectComp" presStyleCnt="0"/>
      <dgm:spPr/>
    </dgm:pt>
    <dgm:pt modelId="{2180E3EC-CCC8-4A6D-B831-20F8BE1494A2}" type="pres">
      <dgm:prSet presAssocID="{EF30225F-3B86-40A7-89BD-040F9872EEE3}" presName="bgRect" presStyleLbl="bgShp" presStyleIdx="1" presStyleCnt="3" custScaleX="117402"/>
      <dgm:spPr/>
      <dgm:t>
        <a:bodyPr/>
        <a:lstStyle/>
        <a:p>
          <a:endParaRPr lang="en-ZA"/>
        </a:p>
      </dgm:t>
    </dgm:pt>
    <dgm:pt modelId="{976B7869-6D21-4E09-85F7-E52CD0937C9A}" type="pres">
      <dgm:prSet presAssocID="{EF30225F-3B86-40A7-89BD-040F9872EEE3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47AE5E1-FE32-4C26-88D6-DED00680CA05}" type="pres">
      <dgm:prSet presAssocID="{EF30225F-3B86-40A7-89BD-040F9872EEE3}" presName="spComp" presStyleCnt="0"/>
      <dgm:spPr/>
    </dgm:pt>
    <dgm:pt modelId="{FCBF5445-EE3F-41CC-BECD-59BE45922943}" type="pres">
      <dgm:prSet presAssocID="{EF30225F-3B86-40A7-89BD-040F9872EEE3}" presName="hSp" presStyleCnt="0"/>
      <dgm:spPr/>
    </dgm:pt>
    <dgm:pt modelId="{18753596-A9DA-46EE-963D-D4BA3F42CE7C}" type="pres">
      <dgm:prSet presAssocID="{DAEDD3A5-F89D-4BED-9ADD-4071340AE8F3}" presName="rectComp" presStyleCnt="0"/>
      <dgm:spPr/>
    </dgm:pt>
    <dgm:pt modelId="{F07F4ECA-A576-4409-8800-9A23DFABEC3A}" type="pres">
      <dgm:prSet presAssocID="{DAEDD3A5-F89D-4BED-9ADD-4071340AE8F3}" presName="bgRect" presStyleLbl="bgShp" presStyleIdx="2" presStyleCnt="3" custScaleX="131999"/>
      <dgm:spPr/>
      <dgm:t>
        <a:bodyPr/>
        <a:lstStyle/>
        <a:p>
          <a:endParaRPr lang="en-ZA"/>
        </a:p>
      </dgm:t>
    </dgm:pt>
    <dgm:pt modelId="{09E6B88F-9D08-4DE6-98FF-E250C45AAA72}" type="pres">
      <dgm:prSet presAssocID="{DAEDD3A5-F89D-4BED-9ADD-4071340AE8F3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66304C22-B797-4663-8430-43C7CE151C28}" type="presOf" srcId="{EF30225F-3B86-40A7-89BD-040F9872EEE3}" destId="{2180E3EC-CCC8-4A6D-B831-20F8BE1494A2}" srcOrd="0" destOrd="0" presId="urn:microsoft.com/office/officeart/2005/8/layout/hierarchy5"/>
    <dgm:cxn modelId="{11A429BB-2A8B-4135-AABF-2C59F577C626}" type="presOf" srcId="{ADA1CF8E-B5DD-44D1-BEE4-75EF8F54E244}" destId="{D162A626-92F3-475B-AB69-EA8DA891BFFD}" srcOrd="0" destOrd="0" presId="urn:microsoft.com/office/officeart/2005/8/layout/hierarchy5"/>
    <dgm:cxn modelId="{FE81317B-7F04-49D4-99DE-B414146FF9E3}" type="presOf" srcId="{41958E71-9EE2-4C0D-9D82-90B8530DAFD7}" destId="{0407AD97-C583-410B-ADA8-5E5D1289657F}" srcOrd="0" destOrd="0" presId="urn:microsoft.com/office/officeart/2005/8/layout/hierarchy5"/>
    <dgm:cxn modelId="{D44F126C-3BE7-4C1C-8735-B8A313C9186B}" type="presOf" srcId="{A635D91B-6072-42DA-988C-9B8460D2F44A}" destId="{857B1DD3-0B6D-4B07-911F-D3FD1447EB0F}" srcOrd="0" destOrd="0" presId="urn:microsoft.com/office/officeart/2005/8/layout/hierarchy5"/>
    <dgm:cxn modelId="{4F2C2D34-38BB-4145-B02C-E3EF205531F6}" type="presOf" srcId="{8D83D638-4724-41BB-87E2-95AFF0FBE13A}" destId="{90654EE0-AE55-4651-9525-551D11006EDA}" srcOrd="0" destOrd="0" presId="urn:microsoft.com/office/officeart/2005/8/layout/hierarchy5"/>
    <dgm:cxn modelId="{5EC34588-D0E5-4E23-8327-BEB0E7D0B796}" type="presOf" srcId="{3753A9BD-603B-4C06-B994-81865CB6AE52}" destId="{54412DFB-3F89-490E-88A0-9377275E8E10}" srcOrd="1" destOrd="0" presId="urn:microsoft.com/office/officeart/2005/8/layout/hierarchy5"/>
    <dgm:cxn modelId="{E991B54E-594D-4479-A688-C59A43CE4FC6}" type="presOf" srcId="{305B361D-AF16-4000-9916-54D527F1F9D1}" destId="{7504D55B-EB49-475E-9FB8-4B3E8228D893}" srcOrd="0" destOrd="0" presId="urn:microsoft.com/office/officeart/2005/8/layout/hierarchy5"/>
    <dgm:cxn modelId="{F0AECAD7-AF91-425B-90BB-9BED39DF7BEE}" srcId="{ADA1CF8E-B5DD-44D1-BEE4-75EF8F54E244}" destId="{DAEDD3A5-F89D-4BED-9ADD-4071340AE8F3}" srcOrd="3" destOrd="0" parTransId="{F9EA4A07-DA9C-4752-9660-7899787DC5DB}" sibTransId="{EAD7CF8B-C927-47C1-83EF-82B8BAD55496}"/>
    <dgm:cxn modelId="{CF254E22-70FB-456B-AE7B-3A8C27C1A00C}" srcId="{8D83D638-4724-41BB-87E2-95AFF0FBE13A}" destId="{E81DC46E-4B81-4C6E-8EE1-8AC4C55B1860}" srcOrd="0" destOrd="0" parTransId="{C4405707-C45D-4CB7-AC26-EC3541901641}" sibTransId="{596FD224-7B07-484A-B5C0-3A885C26CA18}"/>
    <dgm:cxn modelId="{C8A37E25-88FE-4CB6-BDC4-1AC439AF6980}" srcId="{A635D91B-6072-42DA-988C-9B8460D2F44A}" destId="{8D83D638-4724-41BB-87E2-95AFF0FBE13A}" srcOrd="1" destOrd="0" parTransId="{68A8E38C-FA27-475B-B313-D19485758A5D}" sibTransId="{13DB0C8B-24CF-4568-9474-7401677381BF}"/>
    <dgm:cxn modelId="{D3198F2A-6BAB-479D-965B-133C889A0D99}" srcId="{56ED30DF-B501-4051-B304-7E38A6879E75}" destId="{857DC53C-E548-4B60-A306-88F8B96BA202}" srcOrd="3" destOrd="0" parTransId="{D4503167-A45E-4B30-B990-B840065D6906}" sibTransId="{36DA10E5-9BE3-4605-95EE-3F6B79BC9E58}"/>
    <dgm:cxn modelId="{F7A44305-09E2-4825-A18D-DEEB1FD78115}" type="presOf" srcId="{DAEDD3A5-F89D-4BED-9ADD-4071340AE8F3}" destId="{09E6B88F-9D08-4DE6-98FF-E250C45AAA72}" srcOrd="1" destOrd="0" presId="urn:microsoft.com/office/officeart/2005/8/layout/hierarchy5"/>
    <dgm:cxn modelId="{EDA0124D-BFAD-48B8-97E7-9A2ED6DD6BB3}" type="presOf" srcId="{882D9276-05D2-42FC-8B93-600C173829D4}" destId="{BF446DB4-10AF-4726-A8C2-88F62873E594}" srcOrd="0" destOrd="0" presId="urn:microsoft.com/office/officeart/2005/8/layout/hierarchy5"/>
    <dgm:cxn modelId="{AEEB421E-F404-4648-B3F5-A91450EB466E}" type="presOf" srcId="{857DC53C-E548-4B60-A306-88F8B96BA202}" destId="{9A41380A-7EB2-4CB3-9BB5-988B5EA9B518}" srcOrd="0" destOrd="0" presId="urn:microsoft.com/office/officeart/2005/8/layout/hierarchy5"/>
    <dgm:cxn modelId="{26B94A78-D73A-4127-BAAB-F3A500B986F3}" type="presOf" srcId="{3753A9BD-603B-4C06-B994-81865CB6AE52}" destId="{CCFF9783-2FD3-4D91-B48A-22759C1C40B5}" srcOrd="0" destOrd="0" presId="urn:microsoft.com/office/officeart/2005/8/layout/hierarchy5"/>
    <dgm:cxn modelId="{F552FB65-1B02-4E2B-9523-05BD35C4896E}" type="presOf" srcId="{C4405707-C45D-4CB7-AC26-EC3541901641}" destId="{CD5C34C7-E650-4F5B-91DE-73EA44A10204}" srcOrd="1" destOrd="0" presId="urn:microsoft.com/office/officeart/2005/8/layout/hierarchy5"/>
    <dgm:cxn modelId="{6D037929-B1D1-4A9B-98B6-66C7E381F77F}" srcId="{56ED30DF-B501-4051-B304-7E38A6879E75}" destId="{882D9276-05D2-42FC-8B93-600C173829D4}" srcOrd="2" destOrd="0" parTransId="{58C0DC72-E121-4005-A406-53E84B072656}" sibTransId="{BD7ABC92-9E53-447F-8B96-AB2679741C5E}"/>
    <dgm:cxn modelId="{7FF809D0-25CD-4521-893D-D7CFC01CC978}" type="presOf" srcId="{68A8E38C-FA27-475B-B313-D19485758A5D}" destId="{0176A2F6-F725-410D-8256-1844F61B972D}" srcOrd="0" destOrd="0" presId="urn:microsoft.com/office/officeart/2005/8/layout/hierarchy5"/>
    <dgm:cxn modelId="{C20A1552-6B0E-496A-9DDA-F948D2A315BC}" type="presOf" srcId="{DAEDD3A5-F89D-4BED-9ADD-4071340AE8F3}" destId="{F07F4ECA-A576-4409-8800-9A23DFABEC3A}" srcOrd="0" destOrd="0" presId="urn:microsoft.com/office/officeart/2005/8/layout/hierarchy5"/>
    <dgm:cxn modelId="{823043B9-B1C6-4576-ABE9-A110F3757D50}" type="presOf" srcId="{0CFF8432-804B-4414-B546-F01ADE9F5E11}" destId="{AB6BBEE8-45A9-46A7-B5DA-31C833F37C99}" srcOrd="1" destOrd="0" presId="urn:microsoft.com/office/officeart/2005/8/layout/hierarchy5"/>
    <dgm:cxn modelId="{CFFA236F-318A-4F96-9710-FA83194B57DF}" type="presOf" srcId="{104BB030-0917-47F6-B864-1B2D4195326E}" destId="{5F756113-B3CC-4C7E-B0B7-F9EF7EE869FD}" srcOrd="0" destOrd="0" presId="urn:microsoft.com/office/officeart/2005/8/layout/hierarchy5"/>
    <dgm:cxn modelId="{7F1DE826-8D7D-47A5-BED8-F891B70CFF35}" type="presOf" srcId="{68A8E38C-FA27-475B-B313-D19485758A5D}" destId="{CA7CD721-5220-4C03-9C17-AED87ECEAB97}" srcOrd="1" destOrd="0" presId="urn:microsoft.com/office/officeart/2005/8/layout/hierarchy5"/>
    <dgm:cxn modelId="{BF146285-99E0-4025-A456-97E8ED87241C}" srcId="{ADA1CF8E-B5DD-44D1-BEE4-75EF8F54E244}" destId="{EF30225F-3B86-40A7-89BD-040F9872EEE3}" srcOrd="2" destOrd="0" parTransId="{8C937724-FB94-4CCB-A126-AB2E86590AE9}" sibTransId="{8D52E9A6-F025-4892-86F3-943F7EB7C5E2}"/>
    <dgm:cxn modelId="{FB4811C9-17DA-4A93-A828-523631BD894E}" type="presOf" srcId="{E81DC46E-4B81-4C6E-8EE1-8AC4C55B1860}" destId="{6A1C5E70-E1D3-4265-AF9F-8186ECB0F445}" srcOrd="0" destOrd="0" presId="urn:microsoft.com/office/officeart/2005/8/layout/hierarchy5"/>
    <dgm:cxn modelId="{60E5EAC7-234E-4B0A-BFC5-D1C8EC029A5D}" srcId="{ADA1CF8E-B5DD-44D1-BEE4-75EF8F54E244}" destId="{0CFF8432-804B-4414-B546-F01ADE9F5E11}" srcOrd="1" destOrd="0" parTransId="{0AA7E544-5556-4E5F-A23D-C786B30F4022}" sibTransId="{74AB6824-0725-4207-BB83-ED461BB2BEB0}"/>
    <dgm:cxn modelId="{F2905D6E-8B35-4F6B-9ACB-271F613CD845}" type="presOf" srcId="{2CDC00A7-04FF-47EC-98C6-25A5B9361920}" destId="{DA10D126-69EE-4131-BA72-B0ABDA4C5CAB}" srcOrd="0" destOrd="0" presId="urn:microsoft.com/office/officeart/2005/8/layout/hierarchy5"/>
    <dgm:cxn modelId="{7B1550F9-FBB9-4170-97DB-966066BD1316}" type="presOf" srcId="{56ED30DF-B501-4051-B304-7E38A6879E75}" destId="{CA199AEA-4CD1-4AD9-A116-670BC0F46EA1}" srcOrd="0" destOrd="0" presId="urn:microsoft.com/office/officeart/2005/8/layout/hierarchy5"/>
    <dgm:cxn modelId="{8C762B26-807A-4267-B872-BA9EC01A8F30}" type="presOf" srcId="{D4503167-A45E-4B30-B990-B840065D6906}" destId="{3EEE32A7-6FC0-4D36-A776-496C4C138EC7}" srcOrd="1" destOrd="0" presId="urn:microsoft.com/office/officeart/2005/8/layout/hierarchy5"/>
    <dgm:cxn modelId="{DCB89B74-D7F7-46FC-A272-098C4AAAA0FC}" type="presOf" srcId="{0CFF8432-804B-4414-B546-F01ADE9F5E11}" destId="{E5FA1825-2ABB-4317-97E7-F3A6DF795CA3}" srcOrd="0" destOrd="0" presId="urn:microsoft.com/office/officeart/2005/8/layout/hierarchy5"/>
    <dgm:cxn modelId="{E5E4C4EB-CFD0-4851-A470-D669168D9B20}" type="presOf" srcId="{C4405707-C45D-4CB7-AC26-EC3541901641}" destId="{EF1BA5A8-A588-4902-8BE0-5637E944B444}" srcOrd="0" destOrd="0" presId="urn:microsoft.com/office/officeart/2005/8/layout/hierarchy5"/>
    <dgm:cxn modelId="{778C29AA-C850-4731-8FF0-51FCB3350850}" type="presOf" srcId="{EF30225F-3B86-40A7-89BD-040F9872EEE3}" destId="{976B7869-6D21-4E09-85F7-E52CD0937C9A}" srcOrd="1" destOrd="0" presId="urn:microsoft.com/office/officeart/2005/8/layout/hierarchy5"/>
    <dgm:cxn modelId="{1AB3EB1B-2B5F-40BC-9447-46F83F24009D}" type="presOf" srcId="{D4503167-A45E-4B30-B990-B840065D6906}" destId="{B1BF7066-B98A-4854-B357-F60118026ED0}" srcOrd="0" destOrd="0" presId="urn:microsoft.com/office/officeart/2005/8/layout/hierarchy5"/>
    <dgm:cxn modelId="{789E853F-19F7-4EF4-A044-F7C6F2B912D3}" type="presOf" srcId="{41958E71-9EE2-4C0D-9D82-90B8530DAFD7}" destId="{404D807E-2A20-4C5E-A763-A79BCC0A45FD}" srcOrd="1" destOrd="0" presId="urn:microsoft.com/office/officeart/2005/8/layout/hierarchy5"/>
    <dgm:cxn modelId="{1C946E45-483E-46E9-81D9-21C985F4AE21}" type="presOf" srcId="{58C0DC72-E121-4005-A406-53E84B072656}" destId="{A9F89783-758C-4E28-A221-7E88F36ABC9F}" srcOrd="1" destOrd="0" presId="urn:microsoft.com/office/officeart/2005/8/layout/hierarchy5"/>
    <dgm:cxn modelId="{377737E8-76AF-47B2-A1CB-1F07F7DDE549}" srcId="{56ED30DF-B501-4051-B304-7E38A6879E75}" destId="{2CDC00A7-04FF-47EC-98C6-25A5B9361920}" srcOrd="1" destOrd="0" parTransId="{3753A9BD-603B-4C06-B994-81865CB6AE52}" sibTransId="{A48FA4EE-CE06-410C-9A0D-FA3F705FA527}"/>
    <dgm:cxn modelId="{E19136EE-8528-4F27-B41E-7B268D27B45A}" srcId="{56ED30DF-B501-4051-B304-7E38A6879E75}" destId="{305B361D-AF16-4000-9916-54D527F1F9D1}" srcOrd="0" destOrd="0" parTransId="{104BB030-0917-47F6-B864-1B2D4195326E}" sibTransId="{80601D25-FA4D-4A37-A7F2-022B8724C10D}"/>
    <dgm:cxn modelId="{C941FF06-20A7-4AC6-A8EC-FEDB934C57C0}" type="presOf" srcId="{104BB030-0917-47F6-B864-1B2D4195326E}" destId="{70331C51-B2C5-4886-9907-CA6637D1A67D}" srcOrd="1" destOrd="0" presId="urn:microsoft.com/office/officeart/2005/8/layout/hierarchy5"/>
    <dgm:cxn modelId="{466FF882-102B-498E-AB74-E58E0326EF5B}" srcId="{ADA1CF8E-B5DD-44D1-BEE4-75EF8F54E244}" destId="{A635D91B-6072-42DA-988C-9B8460D2F44A}" srcOrd="0" destOrd="0" parTransId="{5D290B5D-7FAA-4028-A191-3ED327926CEB}" sibTransId="{FEB9373C-9AFD-4A63-B783-A21F1B8C2D6F}"/>
    <dgm:cxn modelId="{07276437-2412-4D41-B732-C0F94A1353C9}" srcId="{A635D91B-6072-42DA-988C-9B8460D2F44A}" destId="{56ED30DF-B501-4051-B304-7E38A6879E75}" srcOrd="0" destOrd="0" parTransId="{41958E71-9EE2-4C0D-9D82-90B8530DAFD7}" sibTransId="{7FBA01C9-9C87-440F-82A1-C76E9C14D00B}"/>
    <dgm:cxn modelId="{1B42F2C7-AABB-4F2E-AEBA-0965545C8A8A}" type="presOf" srcId="{58C0DC72-E121-4005-A406-53E84B072656}" destId="{710D836A-8234-4B5F-96CD-4DF906B99DB0}" srcOrd="0" destOrd="0" presId="urn:microsoft.com/office/officeart/2005/8/layout/hierarchy5"/>
    <dgm:cxn modelId="{8AE748DB-6D6D-4914-BE15-31AE7AF46799}" type="presParOf" srcId="{D162A626-92F3-475B-AB69-EA8DA891BFFD}" destId="{80A10200-B622-4DB0-A4EC-AC975A87AE7A}" srcOrd="0" destOrd="0" presId="urn:microsoft.com/office/officeart/2005/8/layout/hierarchy5"/>
    <dgm:cxn modelId="{0F2D4215-D96D-4AD9-BF8F-70EDEBDBF76C}" type="presParOf" srcId="{80A10200-B622-4DB0-A4EC-AC975A87AE7A}" destId="{53E1F798-6F47-408C-9FF7-B5386429D85D}" srcOrd="0" destOrd="0" presId="urn:microsoft.com/office/officeart/2005/8/layout/hierarchy5"/>
    <dgm:cxn modelId="{4B341768-9FFD-46E3-899C-042FE9D42A38}" type="presParOf" srcId="{80A10200-B622-4DB0-A4EC-AC975A87AE7A}" destId="{2CCDE06C-F439-471E-8CAA-74666CE75C14}" srcOrd="1" destOrd="0" presId="urn:microsoft.com/office/officeart/2005/8/layout/hierarchy5"/>
    <dgm:cxn modelId="{C278D757-8BAD-4694-B992-77DBD4825E9E}" type="presParOf" srcId="{2CCDE06C-F439-471E-8CAA-74666CE75C14}" destId="{4B8262C4-0B3E-4FCE-84BF-5F6648C2B5E6}" srcOrd="0" destOrd="0" presId="urn:microsoft.com/office/officeart/2005/8/layout/hierarchy5"/>
    <dgm:cxn modelId="{4E266823-DEFC-44A9-9D7B-064943A650B3}" type="presParOf" srcId="{4B8262C4-0B3E-4FCE-84BF-5F6648C2B5E6}" destId="{857B1DD3-0B6D-4B07-911F-D3FD1447EB0F}" srcOrd="0" destOrd="0" presId="urn:microsoft.com/office/officeart/2005/8/layout/hierarchy5"/>
    <dgm:cxn modelId="{1B773F29-181E-42F4-AA7F-26DDDA995D2F}" type="presParOf" srcId="{4B8262C4-0B3E-4FCE-84BF-5F6648C2B5E6}" destId="{A71AB4A9-D112-4943-A294-9FFFC4620CA2}" srcOrd="1" destOrd="0" presId="urn:microsoft.com/office/officeart/2005/8/layout/hierarchy5"/>
    <dgm:cxn modelId="{EF6E6A25-3C46-40F8-9328-76B3E8AF5744}" type="presParOf" srcId="{A71AB4A9-D112-4943-A294-9FFFC4620CA2}" destId="{0407AD97-C583-410B-ADA8-5E5D1289657F}" srcOrd="0" destOrd="0" presId="urn:microsoft.com/office/officeart/2005/8/layout/hierarchy5"/>
    <dgm:cxn modelId="{D6D1A19D-D8E1-4F74-A110-43E1732E78D4}" type="presParOf" srcId="{0407AD97-C583-410B-ADA8-5E5D1289657F}" destId="{404D807E-2A20-4C5E-A763-A79BCC0A45FD}" srcOrd="0" destOrd="0" presId="urn:microsoft.com/office/officeart/2005/8/layout/hierarchy5"/>
    <dgm:cxn modelId="{35C1EFEC-17B6-4941-A524-3353E1732FA8}" type="presParOf" srcId="{A71AB4A9-D112-4943-A294-9FFFC4620CA2}" destId="{0B85F91C-9FD5-443D-9833-2E0B5688782A}" srcOrd="1" destOrd="0" presId="urn:microsoft.com/office/officeart/2005/8/layout/hierarchy5"/>
    <dgm:cxn modelId="{B5B55C90-E861-48C0-BFE8-E67A34583D46}" type="presParOf" srcId="{0B85F91C-9FD5-443D-9833-2E0B5688782A}" destId="{CA199AEA-4CD1-4AD9-A116-670BC0F46EA1}" srcOrd="0" destOrd="0" presId="urn:microsoft.com/office/officeart/2005/8/layout/hierarchy5"/>
    <dgm:cxn modelId="{FC618155-EC04-491B-8CFB-5D3DEFBA8F79}" type="presParOf" srcId="{0B85F91C-9FD5-443D-9833-2E0B5688782A}" destId="{AEACFB27-3EA9-4BCE-A7A2-36D83DEE179A}" srcOrd="1" destOrd="0" presId="urn:microsoft.com/office/officeart/2005/8/layout/hierarchy5"/>
    <dgm:cxn modelId="{CE05344E-2BAD-490D-AB5E-996EBC60B1C7}" type="presParOf" srcId="{AEACFB27-3EA9-4BCE-A7A2-36D83DEE179A}" destId="{5F756113-B3CC-4C7E-B0B7-F9EF7EE869FD}" srcOrd="0" destOrd="0" presId="urn:microsoft.com/office/officeart/2005/8/layout/hierarchy5"/>
    <dgm:cxn modelId="{087ECF69-D1FF-45E2-8239-09F0C5FEC67F}" type="presParOf" srcId="{5F756113-B3CC-4C7E-B0B7-F9EF7EE869FD}" destId="{70331C51-B2C5-4886-9907-CA6637D1A67D}" srcOrd="0" destOrd="0" presId="urn:microsoft.com/office/officeart/2005/8/layout/hierarchy5"/>
    <dgm:cxn modelId="{416FB62A-7771-4357-BC27-D66E9D0556B7}" type="presParOf" srcId="{AEACFB27-3EA9-4BCE-A7A2-36D83DEE179A}" destId="{D1699FC1-18A6-459E-8C1E-21C626BC12AA}" srcOrd="1" destOrd="0" presId="urn:microsoft.com/office/officeart/2005/8/layout/hierarchy5"/>
    <dgm:cxn modelId="{D3F0AA58-20D9-46A8-BEDF-685DD3CC6F6F}" type="presParOf" srcId="{D1699FC1-18A6-459E-8C1E-21C626BC12AA}" destId="{7504D55B-EB49-475E-9FB8-4B3E8228D893}" srcOrd="0" destOrd="0" presId="urn:microsoft.com/office/officeart/2005/8/layout/hierarchy5"/>
    <dgm:cxn modelId="{367EA102-2B81-4043-8488-F6619DBF1154}" type="presParOf" srcId="{D1699FC1-18A6-459E-8C1E-21C626BC12AA}" destId="{D902092C-E097-4A22-9494-73BAFB8AE655}" srcOrd="1" destOrd="0" presId="urn:microsoft.com/office/officeart/2005/8/layout/hierarchy5"/>
    <dgm:cxn modelId="{CEAEB7DB-3B6F-463C-8663-E520164F61E6}" type="presParOf" srcId="{AEACFB27-3EA9-4BCE-A7A2-36D83DEE179A}" destId="{CCFF9783-2FD3-4D91-B48A-22759C1C40B5}" srcOrd="2" destOrd="0" presId="urn:microsoft.com/office/officeart/2005/8/layout/hierarchy5"/>
    <dgm:cxn modelId="{B5339236-FA41-42F4-8376-BF8D4F45CC14}" type="presParOf" srcId="{CCFF9783-2FD3-4D91-B48A-22759C1C40B5}" destId="{54412DFB-3F89-490E-88A0-9377275E8E10}" srcOrd="0" destOrd="0" presId="urn:microsoft.com/office/officeart/2005/8/layout/hierarchy5"/>
    <dgm:cxn modelId="{9134CBB2-C811-4F60-A46D-0F4752BC42BC}" type="presParOf" srcId="{AEACFB27-3EA9-4BCE-A7A2-36D83DEE179A}" destId="{8B7FCBA1-44BB-4D3C-AE1D-C4C777337BB4}" srcOrd="3" destOrd="0" presId="urn:microsoft.com/office/officeart/2005/8/layout/hierarchy5"/>
    <dgm:cxn modelId="{D49516ED-C3C7-4A86-BCF6-CADAC01DB85A}" type="presParOf" srcId="{8B7FCBA1-44BB-4D3C-AE1D-C4C777337BB4}" destId="{DA10D126-69EE-4131-BA72-B0ABDA4C5CAB}" srcOrd="0" destOrd="0" presId="urn:microsoft.com/office/officeart/2005/8/layout/hierarchy5"/>
    <dgm:cxn modelId="{61B8A0A2-66C0-4419-8C3F-99895509BAA8}" type="presParOf" srcId="{8B7FCBA1-44BB-4D3C-AE1D-C4C777337BB4}" destId="{9C061911-7C17-4618-AA81-8D70A68A1A38}" srcOrd="1" destOrd="0" presId="urn:microsoft.com/office/officeart/2005/8/layout/hierarchy5"/>
    <dgm:cxn modelId="{55658520-5BFD-4CF4-A58C-5F9C3C49C55D}" type="presParOf" srcId="{AEACFB27-3EA9-4BCE-A7A2-36D83DEE179A}" destId="{710D836A-8234-4B5F-96CD-4DF906B99DB0}" srcOrd="4" destOrd="0" presId="urn:microsoft.com/office/officeart/2005/8/layout/hierarchy5"/>
    <dgm:cxn modelId="{93D1DDFB-D2FE-4434-82F3-2C6ADD9CC47C}" type="presParOf" srcId="{710D836A-8234-4B5F-96CD-4DF906B99DB0}" destId="{A9F89783-758C-4E28-A221-7E88F36ABC9F}" srcOrd="0" destOrd="0" presId="urn:microsoft.com/office/officeart/2005/8/layout/hierarchy5"/>
    <dgm:cxn modelId="{006D4436-7282-4DDE-A116-EE7F1477FEB1}" type="presParOf" srcId="{AEACFB27-3EA9-4BCE-A7A2-36D83DEE179A}" destId="{1986747C-1708-4127-916C-62C24F7CAFC8}" srcOrd="5" destOrd="0" presId="urn:microsoft.com/office/officeart/2005/8/layout/hierarchy5"/>
    <dgm:cxn modelId="{5851F5CC-0970-4E9E-A6B7-41B970F6F848}" type="presParOf" srcId="{1986747C-1708-4127-916C-62C24F7CAFC8}" destId="{BF446DB4-10AF-4726-A8C2-88F62873E594}" srcOrd="0" destOrd="0" presId="urn:microsoft.com/office/officeart/2005/8/layout/hierarchy5"/>
    <dgm:cxn modelId="{5CE37D9E-3107-461D-A949-51DED47AF3C9}" type="presParOf" srcId="{1986747C-1708-4127-916C-62C24F7CAFC8}" destId="{3ED6F01C-6267-46F7-9F86-9F0BCC9CB1FD}" srcOrd="1" destOrd="0" presId="urn:microsoft.com/office/officeart/2005/8/layout/hierarchy5"/>
    <dgm:cxn modelId="{FEBC6E54-C9A1-468B-B329-E67B15DBE467}" type="presParOf" srcId="{AEACFB27-3EA9-4BCE-A7A2-36D83DEE179A}" destId="{B1BF7066-B98A-4854-B357-F60118026ED0}" srcOrd="6" destOrd="0" presId="urn:microsoft.com/office/officeart/2005/8/layout/hierarchy5"/>
    <dgm:cxn modelId="{7D046F3A-A49E-4CAB-BBAC-2C4A2474BFA4}" type="presParOf" srcId="{B1BF7066-B98A-4854-B357-F60118026ED0}" destId="{3EEE32A7-6FC0-4D36-A776-496C4C138EC7}" srcOrd="0" destOrd="0" presId="urn:microsoft.com/office/officeart/2005/8/layout/hierarchy5"/>
    <dgm:cxn modelId="{376BC03C-FDF0-409B-8F0C-6160A6CDF14B}" type="presParOf" srcId="{AEACFB27-3EA9-4BCE-A7A2-36D83DEE179A}" destId="{A5BB19FA-0E27-49C6-A765-736081B74767}" srcOrd="7" destOrd="0" presId="urn:microsoft.com/office/officeart/2005/8/layout/hierarchy5"/>
    <dgm:cxn modelId="{07DCEDB1-0EFD-49A1-B909-A32B5A04E02F}" type="presParOf" srcId="{A5BB19FA-0E27-49C6-A765-736081B74767}" destId="{9A41380A-7EB2-4CB3-9BB5-988B5EA9B518}" srcOrd="0" destOrd="0" presId="urn:microsoft.com/office/officeart/2005/8/layout/hierarchy5"/>
    <dgm:cxn modelId="{F5683DCD-D7D1-4114-964A-B79926BECC68}" type="presParOf" srcId="{A5BB19FA-0E27-49C6-A765-736081B74767}" destId="{B4494803-47D1-438D-B417-40D9B3881980}" srcOrd="1" destOrd="0" presId="urn:microsoft.com/office/officeart/2005/8/layout/hierarchy5"/>
    <dgm:cxn modelId="{18098B1B-DACF-47F3-97A2-1CCC15F77BDF}" type="presParOf" srcId="{A71AB4A9-D112-4943-A294-9FFFC4620CA2}" destId="{0176A2F6-F725-410D-8256-1844F61B972D}" srcOrd="2" destOrd="0" presId="urn:microsoft.com/office/officeart/2005/8/layout/hierarchy5"/>
    <dgm:cxn modelId="{C1CA58BB-D019-4582-AB64-3AEDC7B11630}" type="presParOf" srcId="{0176A2F6-F725-410D-8256-1844F61B972D}" destId="{CA7CD721-5220-4C03-9C17-AED87ECEAB97}" srcOrd="0" destOrd="0" presId="urn:microsoft.com/office/officeart/2005/8/layout/hierarchy5"/>
    <dgm:cxn modelId="{FDC2C4E4-47B4-4D76-B2AE-25F7031FB704}" type="presParOf" srcId="{A71AB4A9-D112-4943-A294-9FFFC4620CA2}" destId="{90154BE8-8AD7-4F1A-8BD6-CC62C2041F22}" srcOrd="3" destOrd="0" presId="urn:microsoft.com/office/officeart/2005/8/layout/hierarchy5"/>
    <dgm:cxn modelId="{A1CB594E-AE27-4030-9B07-51434E7B8AB1}" type="presParOf" srcId="{90154BE8-8AD7-4F1A-8BD6-CC62C2041F22}" destId="{90654EE0-AE55-4651-9525-551D11006EDA}" srcOrd="0" destOrd="0" presId="urn:microsoft.com/office/officeart/2005/8/layout/hierarchy5"/>
    <dgm:cxn modelId="{089A00CA-BE5F-4603-A679-A7538DE326A2}" type="presParOf" srcId="{90154BE8-8AD7-4F1A-8BD6-CC62C2041F22}" destId="{D8ED0D78-EDF5-4E43-90BA-758015A2DB97}" srcOrd="1" destOrd="0" presId="urn:microsoft.com/office/officeart/2005/8/layout/hierarchy5"/>
    <dgm:cxn modelId="{18FA12A4-18FF-4CF3-9FD3-C9280D84F017}" type="presParOf" srcId="{D8ED0D78-EDF5-4E43-90BA-758015A2DB97}" destId="{EF1BA5A8-A588-4902-8BE0-5637E944B444}" srcOrd="0" destOrd="0" presId="urn:microsoft.com/office/officeart/2005/8/layout/hierarchy5"/>
    <dgm:cxn modelId="{D51DEA05-E056-44DC-ABF2-980ADE86B93A}" type="presParOf" srcId="{EF1BA5A8-A588-4902-8BE0-5637E944B444}" destId="{CD5C34C7-E650-4F5B-91DE-73EA44A10204}" srcOrd="0" destOrd="0" presId="urn:microsoft.com/office/officeart/2005/8/layout/hierarchy5"/>
    <dgm:cxn modelId="{F581DAC1-BE4A-41E6-9016-77B4BBDA682D}" type="presParOf" srcId="{D8ED0D78-EDF5-4E43-90BA-758015A2DB97}" destId="{13B4E174-8A33-48EF-9DB3-6EE91C9D20C3}" srcOrd="1" destOrd="0" presId="urn:microsoft.com/office/officeart/2005/8/layout/hierarchy5"/>
    <dgm:cxn modelId="{9275DC0A-8847-4DB5-8881-C2BED30BF93C}" type="presParOf" srcId="{13B4E174-8A33-48EF-9DB3-6EE91C9D20C3}" destId="{6A1C5E70-E1D3-4265-AF9F-8186ECB0F445}" srcOrd="0" destOrd="0" presId="urn:microsoft.com/office/officeart/2005/8/layout/hierarchy5"/>
    <dgm:cxn modelId="{A5D54949-7216-414A-A3E8-89934C15524C}" type="presParOf" srcId="{13B4E174-8A33-48EF-9DB3-6EE91C9D20C3}" destId="{A79B7352-3107-4783-8DDF-0C8FB2BE034F}" srcOrd="1" destOrd="0" presId="urn:microsoft.com/office/officeart/2005/8/layout/hierarchy5"/>
    <dgm:cxn modelId="{C6974397-A58B-48DE-8E47-1D9570AAB480}" type="presParOf" srcId="{D162A626-92F3-475B-AB69-EA8DA891BFFD}" destId="{2F64E532-8071-4799-BBB1-A7A725B5CAD0}" srcOrd="1" destOrd="0" presId="urn:microsoft.com/office/officeart/2005/8/layout/hierarchy5"/>
    <dgm:cxn modelId="{BFFD1BBD-01FD-40B9-90BB-3CB856914B27}" type="presParOf" srcId="{2F64E532-8071-4799-BBB1-A7A725B5CAD0}" destId="{371044FB-30B4-45C7-8896-288DB5F01A40}" srcOrd="0" destOrd="0" presId="urn:microsoft.com/office/officeart/2005/8/layout/hierarchy5"/>
    <dgm:cxn modelId="{82223DCD-DDDC-492D-9878-144D15D63A80}" type="presParOf" srcId="{371044FB-30B4-45C7-8896-288DB5F01A40}" destId="{E5FA1825-2ABB-4317-97E7-F3A6DF795CA3}" srcOrd="0" destOrd="0" presId="urn:microsoft.com/office/officeart/2005/8/layout/hierarchy5"/>
    <dgm:cxn modelId="{A5FD83CD-20EE-4A2A-96C1-4AB60FFE34EA}" type="presParOf" srcId="{371044FB-30B4-45C7-8896-288DB5F01A40}" destId="{AB6BBEE8-45A9-46A7-B5DA-31C833F37C99}" srcOrd="1" destOrd="0" presId="urn:microsoft.com/office/officeart/2005/8/layout/hierarchy5"/>
    <dgm:cxn modelId="{23BD75A5-3501-4081-80E2-7256151E320E}" type="presParOf" srcId="{2F64E532-8071-4799-BBB1-A7A725B5CAD0}" destId="{F154F24C-744F-4C4D-9F78-28DB218F6BA1}" srcOrd="1" destOrd="0" presId="urn:microsoft.com/office/officeart/2005/8/layout/hierarchy5"/>
    <dgm:cxn modelId="{CD935B27-6EDD-4C85-99DF-4DF83C354F61}" type="presParOf" srcId="{F154F24C-744F-4C4D-9F78-28DB218F6BA1}" destId="{99FB901D-C7C9-4C3B-8D05-C8793A54BD34}" srcOrd="0" destOrd="0" presId="urn:microsoft.com/office/officeart/2005/8/layout/hierarchy5"/>
    <dgm:cxn modelId="{6694381A-C818-47BF-BAC0-1DAD7C5436A5}" type="presParOf" srcId="{2F64E532-8071-4799-BBB1-A7A725B5CAD0}" destId="{74C47E27-E1CB-4630-9467-291D1E6A90BE}" srcOrd="2" destOrd="0" presId="urn:microsoft.com/office/officeart/2005/8/layout/hierarchy5"/>
    <dgm:cxn modelId="{CD0D05EF-DEF9-4E7A-9F04-9A670E4BF75B}" type="presParOf" srcId="{74C47E27-E1CB-4630-9467-291D1E6A90BE}" destId="{2180E3EC-CCC8-4A6D-B831-20F8BE1494A2}" srcOrd="0" destOrd="0" presId="urn:microsoft.com/office/officeart/2005/8/layout/hierarchy5"/>
    <dgm:cxn modelId="{353624BC-A3AE-4B0E-9D7B-AA30B3C55992}" type="presParOf" srcId="{74C47E27-E1CB-4630-9467-291D1E6A90BE}" destId="{976B7869-6D21-4E09-85F7-E52CD0937C9A}" srcOrd="1" destOrd="0" presId="urn:microsoft.com/office/officeart/2005/8/layout/hierarchy5"/>
    <dgm:cxn modelId="{EE881E61-407F-4FDF-B53B-1F233AF70571}" type="presParOf" srcId="{2F64E532-8071-4799-BBB1-A7A725B5CAD0}" destId="{347AE5E1-FE32-4C26-88D6-DED00680CA05}" srcOrd="3" destOrd="0" presId="urn:microsoft.com/office/officeart/2005/8/layout/hierarchy5"/>
    <dgm:cxn modelId="{79A0889C-DD08-4B78-ADE5-34404FF43640}" type="presParOf" srcId="{347AE5E1-FE32-4C26-88D6-DED00680CA05}" destId="{FCBF5445-EE3F-41CC-BECD-59BE45922943}" srcOrd="0" destOrd="0" presId="urn:microsoft.com/office/officeart/2005/8/layout/hierarchy5"/>
    <dgm:cxn modelId="{BBEB5559-0CBF-4F4F-BF94-20B95124FC38}" type="presParOf" srcId="{2F64E532-8071-4799-BBB1-A7A725B5CAD0}" destId="{18753596-A9DA-46EE-963D-D4BA3F42CE7C}" srcOrd="4" destOrd="0" presId="urn:microsoft.com/office/officeart/2005/8/layout/hierarchy5"/>
    <dgm:cxn modelId="{781F100E-0005-48F9-9422-7C0BF52A4A78}" type="presParOf" srcId="{18753596-A9DA-46EE-963D-D4BA3F42CE7C}" destId="{F07F4ECA-A576-4409-8800-9A23DFABEC3A}" srcOrd="0" destOrd="0" presId="urn:microsoft.com/office/officeart/2005/8/layout/hierarchy5"/>
    <dgm:cxn modelId="{162FCD66-DF06-46D1-8A82-7D2C7ECC19D3}" type="presParOf" srcId="{18753596-A9DA-46EE-963D-D4BA3F42CE7C}" destId="{09E6B88F-9D08-4DE6-98FF-E250C45AAA72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6A6B8A9-1F4C-4763-BFC3-E9165443378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F0F759E-C870-4E84-B931-2C3B57EEFC3E}">
      <dgm:prSet phldrT="[Text]"/>
      <dgm:spPr/>
      <dgm:t>
        <a:bodyPr/>
        <a:lstStyle/>
        <a:p>
          <a:r>
            <a:rPr lang="en-ZA" dirty="0" smtClean="0"/>
            <a:t>Blood products</a:t>
          </a:r>
          <a:endParaRPr lang="en-ZA" dirty="0"/>
        </a:p>
      </dgm:t>
    </dgm:pt>
    <dgm:pt modelId="{EE5D2815-0057-458D-8643-515F08AA9B34}" type="parTrans" cxnId="{33813B15-EA84-4110-9EF3-BE3FD535FA5B}">
      <dgm:prSet/>
      <dgm:spPr/>
      <dgm:t>
        <a:bodyPr/>
        <a:lstStyle/>
        <a:p>
          <a:endParaRPr lang="en-ZA"/>
        </a:p>
      </dgm:t>
    </dgm:pt>
    <dgm:pt modelId="{4CB51B94-80A3-4E13-9D91-16738F4F452C}" type="sibTrans" cxnId="{33813B15-EA84-4110-9EF3-BE3FD535FA5B}">
      <dgm:prSet/>
      <dgm:spPr/>
      <dgm:t>
        <a:bodyPr/>
        <a:lstStyle/>
        <a:p>
          <a:endParaRPr lang="en-ZA"/>
        </a:p>
      </dgm:t>
    </dgm:pt>
    <dgm:pt modelId="{7B97FACA-4445-495C-B9E9-A0550FA34E50}">
      <dgm:prSet phldrT="[Text]"/>
      <dgm:spPr/>
      <dgm:t>
        <a:bodyPr/>
        <a:lstStyle/>
        <a:p>
          <a:r>
            <a:rPr lang="en-ZA" dirty="0" smtClean="0"/>
            <a:t>Pharmacologic agents</a:t>
          </a:r>
          <a:endParaRPr lang="en-ZA" dirty="0"/>
        </a:p>
      </dgm:t>
    </dgm:pt>
    <dgm:pt modelId="{179CF474-21B3-4995-A225-693938BE1919}" type="parTrans" cxnId="{F98AC665-7866-4F2C-B25A-F5689599CC0B}">
      <dgm:prSet/>
      <dgm:spPr/>
      <dgm:t>
        <a:bodyPr/>
        <a:lstStyle/>
        <a:p>
          <a:endParaRPr lang="en-ZA"/>
        </a:p>
      </dgm:t>
    </dgm:pt>
    <dgm:pt modelId="{C286579F-C357-40C7-B234-D500B1931F85}" type="sibTrans" cxnId="{F98AC665-7866-4F2C-B25A-F5689599CC0B}">
      <dgm:prSet/>
      <dgm:spPr/>
      <dgm:t>
        <a:bodyPr/>
        <a:lstStyle/>
        <a:p>
          <a:endParaRPr lang="en-ZA"/>
        </a:p>
      </dgm:t>
    </dgm:pt>
    <dgm:pt modelId="{EC40C37B-8B43-4DFB-A085-07C514AF26BE}" type="pres">
      <dgm:prSet presAssocID="{26A6B8A9-1F4C-4763-BFC3-E9165443378F}" presName="linearFlow" presStyleCnt="0">
        <dgm:presLayoutVars>
          <dgm:dir/>
          <dgm:resizeHandles val="exact"/>
        </dgm:presLayoutVars>
      </dgm:prSet>
      <dgm:spPr/>
    </dgm:pt>
    <dgm:pt modelId="{AC0FE205-5666-4709-9241-81E6EFAC490B}" type="pres">
      <dgm:prSet presAssocID="{CF0F759E-C870-4E84-B931-2C3B57EEFC3E}" presName="composite" presStyleCnt="0"/>
      <dgm:spPr/>
    </dgm:pt>
    <dgm:pt modelId="{510EC27B-D738-4B75-B333-8FEF2B3675A2}" type="pres">
      <dgm:prSet presAssocID="{CF0F759E-C870-4E84-B931-2C3B57EEFC3E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C00000"/>
          </a:solidFill>
        </a:ln>
      </dgm:spPr>
    </dgm:pt>
    <dgm:pt modelId="{F4AF1B13-5496-4E78-9306-7E7F8B2ED141}" type="pres">
      <dgm:prSet presAssocID="{CF0F759E-C870-4E84-B931-2C3B57EEFC3E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DD4CE55-2AF9-4850-8581-498B9F3AAB68}" type="pres">
      <dgm:prSet presAssocID="{4CB51B94-80A3-4E13-9D91-16738F4F452C}" presName="spacing" presStyleCnt="0"/>
      <dgm:spPr/>
    </dgm:pt>
    <dgm:pt modelId="{E407E314-C41F-4CBE-9A5F-22B6BE570CDC}" type="pres">
      <dgm:prSet presAssocID="{7B97FACA-4445-495C-B9E9-A0550FA34E50}" presName="composite" presStyleCnt="0"/>
      <dgm:spPr/>
    </dgm:pt>
    <dgm:pt modelId="{ABB874A4-8051-4D48-85A3-BBFCA8D264D1}" type="pres">
      <dgm:prSet presAssocID="{7B97FACA-4445-495C-B9E9-A0550FA34E50}" presName="imgShp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C00000"/>
          </a:solidFill>
        </a:ln>
      </dgm:spPr>
    </dgm:pt>
    <dgm:pt modelId="{8BEDFA7F-2AEF-46DD-B079-38728C05ABE7}" type="pres">
      <dgm:prSet presAssocID="{7B97FACA-4445-495C-B9E9-A0550FA34E50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396B6A70-60B0-4CF9-9352-8E98A1C77C58}" type="presOf" srcId="{CF0F759E-C870-4E84-B931-2C3B57EEFC3E}" destId="{F4AF1B13-5496-4E78-9306-7E7F8B2ED141}" srcOrd="0" destOrd="0" presId="urn:microsoft.com/office/officeart/2005/8/layout/vList3"/>
    <dgm:cxn modelId="{F98AC665-7866-4F2C-B25A-F5689599CC0B}" srcId="{26A6B8A9-1F4C-4763-BFC3-E9165443378F}" destId="{7B97FACA-4445-495C-B9E9-A0550FA34E50}" srcOrd="1" destOrd="0" parTransId="{179CF474-21B3-4995-A225-693938BE1919}" sibTransId="{C286579F-C357-40C7-B234-D500B1931F85}"/>
    <dgm:cxn modelId="{F5DB61AE-F141-4B55-9E5A-44BEB463A314}" type="presOf" srcId="{26A6B8A9-1F4C-4763-BFC3-E9165443378F}" destId="{EC40C37B-8B43-4DFB-A085-07C514AF26BE}" srcOrd="0" destOrd="0" presId="urn:microsoft.com/office/officeart/2005/8/layout/vList3"/>
    <dgm:cxn modelId="{35D553EE-4D1E-4FB6-A860-CD6959BBB295}" type="presOf" srcId="{7B97FACA-4445-495C-B9E9-A0550FA34E50}" destId="{8BEDFA7F-2AEF-46DD-B079-38728C05ABE7}" srcOrd="0" destOrd="0" presId="urn:microsoft.com/office/officeart/2005/8/layout/vList3"/>
    <dgm:cxn modelId="{33813B15-EA84-4110-9EF3-BE3FD535FA5B}" srcId="{26A6B8A9-1F4C-4763-BFC3-E9165443378F}" destId="{CF0F759E-C870-4E84-B931-2C3B57EEFC3E}" srcOrd="0" destOrd="0" parTransId="{EE5D2815-0057-458D-8643-515F08AA9B34}" sibTransId="{4CB51B94-80A3-4E13-9D91-16738F4F452C}"/>
    <dgm:cxn modelId="{1416DABB-C389-4C14-87CC-AE84324E7B37}" type="presParOf" srcId="{EC40C37B-8B43-4DFB-A085-07C514AF26BE}" destId="{AC0FE205-5666-4709-9241-81E6EFAC490B}" srcOrd="0" destOrd="0" presId="urn:microsoft.com/office/officeart/2005/8/layout/vList3"/>
    <dgm:cxn modelId="{1FA5D531-DE7B-4BE4-8B3C-F7C894BFD5E2}" type="presParOf" srcId="{AC0FE205-5666-4709-9241-81E6EFAC490B}" destId="{510EC27B-D738-4B75-B333-8FEF2B3675A2}" srcOrd="0" destOrd="0" presId="urn:microsoft.com/office/officeart/2005/8/layout/vList3"/>
    <dgm:cxn modelId="{027F6EE5-83FF-4C17-A7FF-FFD41089D4F7}" type="presParOf" srcId="{AC0FE205-5666-4709-9241-81E6EFAC490B}" destId="{F4AF1B13-5496-4E78-9306-7E7F8B2ED141}" srcOrd="1" destOrd="0" presId="urn:microsoft.com/office/officeart/2005/8/layout/vList3"/>
    <dgm:cxn modelId="{1384313F-543E-47AC-92F6-6DAA00D97745}" type="presParOf" srcId="{EC40C37B-8B43-4DFB-A085-07C514AF26BE}" destId="{CDD4CE55-2AF9-4850-8581-498B9F3AAB68}" srcOrd="1" destOrd="0" presId="urn:microsoft.com/office/officeart/2005/8/layout/vList3"/>
    <dgm:cxn modelId="{D66D7065-534F-4C97-BAAA-B236DC460987}" type="presParOf" srcId="{EC40C37B-8B43-4DFB-A085-07C514AF26BE}" destId="{E407E314-C41F-4CBE-9A5F-22B6BE570CDC}" srcOrd="2" destOrd="0" presId="urn:microsoft.com/office/officeart/2005/8/layout/vList3"/>
    <dgm:cxn modelId="{E6F7E1CC-B6B5-4B66-90E0-01F64F935EA1}" type="presParOf" srcId="{E407E314-C41F-4CBE-9A5F-22B6BE570CDC}" destId="{ABB874A4-8051-4D48-85A3-BBFCA8D264D1}" srcOrd="0" destOrd="0" presId="urn:microsoft.com/office/officeart/2005/8/layout/vList3"/>
    <dgm:cxn modelId="{AEA10377-9262-4F3E-BE62-481F347E82EE}" type="presParOf" srcId="{E407E314-C41F-4CBE-9A5F-22B6BE570CDC}" destId="{8BEDFA7F-2AEF-46DD-B079-38728C05ABE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1F7F6AD-DCF5-48DF-9DAE-B2C716A3F3D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D3FE0B76-293F-4AF9-A42E-B57C4E4EDF38}">
      <dgm:prSet phldrT="[Text]" phldr="1"/>
      <dgm:spPr>
        <a:solidFill>
          <a:srgbClr val="C00000"/>
        </a:solidFill>
      </dgm:spPr>
      <dgm:t>
        <a:bodyPr/>
        <a:lstStyle/>
        <a:p>
          <a:endParaRPr lang="en-ZA"/>
        </a:p>
      </dgm:t>
    </dgm:pt>
    <dgm:pt modelId="{9DFAF6BE-78A7-4327-820B-B5BD12009B51}" type="parTrans" cxnId="{52E2FA13-0D2F-43A3-9CE0-0329B3E55275}">
      <dgm:prSet/>
      <dgm:spPr/>
      <dgm:t>
        <a:bodyPr/>
        <a:lstStyle/>
        <a:p>
          <a:endParaRPr lang="en-ZA"/>
        </a:p>
      </dgm:t>
    </dgm:pt>
    <dgm:pt modelId="{D0EAA869-2479-4B67-B02D-4A8B412AA8E5}" type="sibTrans" cxnId="{52E2FA13-0D2F-43A3-9CE0-0329B3E55275}">
      <dgm:prSet/>
      <dgm:spPr/>
      <dgm:t>
        <a:bodyPr/>
        <a:lstStyle/>
        <a:p>
          <a:endParaRPr lang="en-ZA"/>
        </a:p>
      </dgm:t>
    </dgm:pt>
    <dgm:pt modelId="{7D7C3394-63D6-4AD7-B18F-15351948BA77}">
      <dgm:prSet phldrT="[Text]"/>
      <dgm:spPr/>
      <dgm:t>
        <a:bodyPr/>
        <a:lstStyle/>
        <a:p>
          <a:r>
            <a:rPr lang="en-ZA" dirty="0" smtClean="0"/>
            <a:t>Limit use of high intensity anti-</a:t>
          </a:r>
          <a:r>
            <a:rPr lang="en-ZA" dirty="0" err="1" smtClean="0"/>
            <a:t>thrombotics</a:t>
          </a:r>
          <a:endParaRPr lang="en-ZA" dirty="0"/>
        </a:p>
      </dgm:t>
    </dgm:pt>
    <dgm:pt modelId="{EEEC12FF-A470-42E4-84E1-8174DCE75045}" type="parTrans" cxnId="{063C6F1E-24CA-4893-B5EB-F9EAA86E5017}">
      <dgm:prSet/>
      <dgm:spPr/>
      <dgm:t>
        <a:bodyPr/>
        <a:lstStyle/>
        <a:p>
          <a:endParaRPr lang="en-ZA"/>
        </a:p>
      </dgm:t>
    </dgm:pt>
    <dgm:pt modelId="{F0E5B4E6-B237-4DAB-A9BA-92B2FEFC5533}" type="sibTrans" cxnId="{063C6F1E-24CA-4893-B5EB-F9EAA86E5017}">
      <dgm:prSet/>
      <dgm:spPr/>
      <dgm:t>
        <a:bodyPr/>
        <a:lstStyle/>
        <a:p>
          <a:endParaRPr lang="en-ZA"/>
        </a:p>
      </dgm:t>
    </dgm:pt>
    <dgm:pt modelId="{3D7309A3-34EE-4493-9113-B3BF5D3F211E}">
      <dgm:prSet phldrT="[Text]"/>
      <dgm:spPr/>
      <dgm:t>
        <a:bodyPr/>
        <a:lstStyle/>
        <a:p>
          <a:r>
            <a:rPr lang="en-ZA" dirty="0" smtClean="0"/>
            <a:t>Discontinue </a:t>
          </a:r>
          <a:r>
            <a:rPr lang="en-ZA" dirty="0" err="1" smtClean="0"/>
            <a:t>clopidogrel</a:t>
          </a:r>
          <a:r>
            <a:rPr lang="en-ZA" dirty="0" smtClean="0"/>
            <a:t> 5 – 7 days pre-op</a:t>
          </a:r>
          <a:endParaRPr lang="en-ZA" dirty="0"/>
        </a:p>
      </dgm:t>
    </dgm:pt>
    <dgm:pt modelId="{A6A816E2-B56F-4B57-BB14-55F0BA29DB0C}" type="parTrans" cxnId="{6B441713-878C-46E2-91B8-F26A14F18F9A}">
      <dgm:prSet/>
      <dgm:spPr/>
      <dgm:t>
        <a:bodyPr/>
        <a:lstStyle/>
        <a:p>
          <a:endParaRPr lang="en-ZA"/>
        </a:p>
      </dgm:t>
    </dgm:pt>
    <dgm:pt modelId="{A8E0344B-47D7-422B-994E-D8B2BE546AA2}" type="sibTrans" cxnId="{6B441713-878C-46E2-91B8-F26A14F18F9A}">
      <dgm:prSet/>
      <dgm:spPr/>
      <dgm:t>
        <a:bodyPr/>
        <a:lstStyle/>
        <a:p>
          <a:endParaRPr lang="en-ZA"/>
        </a:p>
      </dgm:t>
    </dgm:pt>
    <dgm:pt modelId="{C36BAA63-8640-4F66-A04C-067E0EB7FE3B}">
      <dgm:prSet phldrT="[Text]" phldr="1"/>
      <dgm:spPr>
        <a:solidFill>
          <a:srgbClr val="C00000"/>
        </a:solidFill>
      </dgm:spPr>
      <dgm:t>
        <a:bodyPr/>
        <a:lstStyle/>
        <a:p>
          <a:endParaRPr lang="en-ZA"/>
        </a:p>
      </dgm:t>
    </dgm:pt>
    <dgm:pt modelId="{6C6C3142-300E-4788-8020-6A15AAAD8341}" type="parTrans" cxnId="{15A6E343-ABDE-4467-9D5B-E465A17C2EC8}">
      <dgm:prSet/>
      <dgm:spPr/>
      <dgm:t>
        <a:bodyPr/>
        <a:lstStyle/>
        <a:p>
          <a:endParaRPr lang="en-ZA"/>
        </a:p>
      </dgm:t>
    </dgm:pt>
    <dgm:pt modelId="{27336900-EC86-46DF-8C76-E58BA80BE9AF}" type="sibTrans" cxnId="{15A6E343-ABDE-4467-9D5B-E465A17C2EC8}">
      <dgm:prSet/>
      <dgm:spPr/>
      <dgm:t>
        <a:bodyPr/>
        <a:lstStyle/>
        <a:p>
          <a:endParaRPr lang="en-ZA"/>
        </a:p>
      </dgm:t>
    </dgm:pt>
    <dgm:pt modelId="{E22B89E2-A340-4B34-AA30-9B9663E3F333}">
      <dgm:prSet phldrT="[Text]"/>
      <dgm:spPr/>
      <dgm:t>
        <a:bodyPr/>
        <a:lstStyle/>
        <a:p>
          <a:r>
            <a:rPr lang="en-ZA" dirty="0" smtClean="0"/>
            <a:t>DDAVP</a:t>
          </a:r>
          <a:endParaRPr lang="en-ZA" dirty="0"/>
        </a:p>
      </dgm:t>
    </dgm:pt>
    <dgm:pt modelId="{37950935-90B7-4D82-A3F2-8D38BDE10C2F}" type="parTrans" cxnId="{9C9B9745-86BE-4346-A5D5-5CB0CDF1A2FD}">
      <dgm:prSet/>
      <dgm:spPr/>
      <dgm:t>
        <a:bodyPr/>
        <a:lstStyle/>
        <a:p>
          <a:endParaRPr lang="en-ZA"/>
        </a:p>
      </dgm:t>
    </dgm:pt>
    <dgm:pt modelId="{324CE91F-2AC1-488D-9F6E-E3653184192D}" type="sibTrans" cxnId="{9C9B9745-86BE-4346-A5D5-5CB0CDF1A2FD}">
      <dgm:prSet/>
      <dgm:spPr/>
      <dgm:t>
        <a:bodyPr/>
        <a:lstStyle/>
        <a:p>
          <a:endParaRPr lang="en-ZA"/>
        </a:p>
      </dgm:t>
    </dgm:pt>
    <dgm:pt modelId="{F9D67D06-9BBC-454D-83F9-474BB8CEA85E}">
      <dgm:prSet phldrT="[Text]"/>
      <dgm:spPr/>
      <dgm:t>
        <a:bodyPr/>
        <a:lstStyle/>
        <a:p>
          <a:r>
            <a:rPr lang="en-ZA" dirty="0" err="1" smtClean="0"/>
            <a:t>Tranexamic</a:t>
          </a:r>
          <a:r>
            <a:rPr lang="en-ZA" dirty="0" smtClean="0"/>
            <a:t> acid</a:t>
          </a:r>
          <a:endParaRPr lang="en-ZA" dirty="0"/>
        </a:p>
      </dgm:t>
    </dgm:pt>
    <dgm:pt modelId="{05FBE46C-3904-4FC9-88EB-FD89838C3C2D}" type="parTrans" cxnId="{351B36D0-8C60-4047-9AD5-4D956FEE80D7}">
      <dgm:prSet/>
      <dgm:spPr/>
      <dgm:t>
        <a:bodyPr/>
        <a:lstStyle/>
        <a:p>
          <a:endParaRPr lang="en-ZA"/>
        </a:p>
      </dgm:t>
    </dgm:pt>
    <dgm:pt modelId="{B9DB8FF7-3F9D-49A2-954B-20E9DFDC120A}" type="sibTrans" cxnId="{351B36D0-8C60-4047-9AD5-4D956FEE80D7}">
      <dgm:prSet/>
      <dgm:spPr/>
      <dgm:t>
        <a:bodyPr/>
        <a:lstStyle/>
        <a:p>
          <a:endParaRPr lang="en-ZA"/>
        </a:p>
      </dgm:t>
    </dgm:pt>
    <dgm:pt modelId="{91181E12-AED7-4280-94E8-3366C8FEE4F2}">
      <dgm:prSet phldrT="[Text]" phldr="1"/>
      <dgm:spPr>
        <a:solidFill>
          <a:srgbClr val="C00000"/>
        </a:solidFill>
      </dgm:spPr>
      <dgm:t>
        <a:bodyPr/>
        <a:lstStyle/>
        <a:p>
          <a:endParaRPr lang="en-ZA"/>
        </a:p>
      </dgm:t>
    </dgm:pt>
    <dgm:pt modelId="{D7E327E2-4735-4A51-8560-00358AE08C47}" type="parTrans" cxnId="{14F3B5E5-D02E-4AFA-A1AF-1C98594D5EF9}">
      <dgm:prSet/>
      <dgm:spPr/>
      <dgm:t>
        <a:bodyPr/>
        <a:lstStyle/>
        <a:p>
          <a:endParaRPr lang="en-ZA"/>
        </a:p>
      </dgm:t>
    </dgm:pt>
    <dgm:pt modelId="{F6973C31-AF55-4FFA-BDB6-66F4470E453D}" type="sibTrans" cxnId="{14F3B5E5-D02E-4AFA-A1AF-1C98594D5EF9}">
      <dgm:prSet/>
      <dgm:spPr/>
      <dgm:t>
        <a:bodyPr/>
        <a:lstStyle/>
        <a:p>
          <a:endParaRPr lang="en-ZA"/>
        </a:p>
      </dgm:t>
    </dgm:pt>
    <dgm:pt modelId="{BDC8D847-2EFE-42AA-8339-5077DC78411D}">
      <dgm:prSet phldrT="[Text]"/>
      <dgm:spPr/>
      <dgm:t>
        <a:bodyPr/>
        <a:lstStyle/>
        <a:p>
          <a:r>
            <a:rPr lang="en-ZA" dirty="0" err="1" smtClean="0"/>
            <a:t>Aprotonin</a:t>
          </a:r>
          <a:r>
            <a:rPr lang="en-ZA" dirty="0" smtClean="0"/>
            <a:t> – Drug removed from market</a:t>
          </a:r>
          <a:endParaRPr lang="en-ZA" dirty="0"/>
        </a:p>
      </dgm:t>
    </dgm:pt>
    <dgm:pt modelId="{A2D0BA53-612C-41C1-9191-9B8EF5A4D3B1}" type="parTrans" cxnId="{D7EDE399-6094-4378-BD88-DCEA14BF73DD}">
      <dgm:prSet/>
      <dgm:spPr/>
      <dgm:t>
        <a:bodyPr/>
        <a:lstStyle/>
        <a:p>
          <a:endParaRPr lang="en-ZA"/>
        </a:p>
      </dgm:t>
    </dgm:pt>
    <dgm:pt modelId="{464944AE-E54F-4EC7-B3C4-D08137955FE9}" type="sibTrans" cxnId="{D7EDE399-6094-4378-BD88-DCEA14BF73DD}">
      <dgm:prSet/>
      <dgm:spPr/>
      <dgm:t>
        <a:bodyPr/>
        <a:lstStyle/>
        <a:p>
          <a:endParaRPr lang="en-ZA"/>
        </a:p>
      </dgm:t>
    </dgm:pt>
    <dgm:pt modelId="{B7F958E5-4131-43C8-8B64-F920A39655E9}">
      <dgm:prSet phldrT="[Text]"/>
      <dgm:spPr/>
      <dgm:t>
        <a:bodyPr/>
        <a:lstStyle/>
        <a:p>
          <a:r>
            <a:rPr lang="en-ZA" dirty="0" err="1" smtClean="0"/>
            <a:t>rFVIIa</a:t>
          </a:r>
          <a:r>
            <a:rPr lang="en-ZA" dirty="0" smtClean="0"/>
            <a:t> (Novo-seven)</a:t>
          </a:r>
          <a:endParaRPr lang="en-ZA" dirty="0"/>
        </a:p>
      </dgm:t>
    </dgm:pt>
    <dgm:pt modelId="{68423823-BEC9-487D-B24C-B22864632F88}" type="parTrans" cxnId="{9C5F01B1-768D-47AC-9DA8-636BF1E85A86}">
      <dgm:prSet/>
      <dgm:spPr/>
      <dgm:t>
        <a:bodyPr/>
        <a:lstStyle/>
        <a:p>
          <a:endParaRPr lang="en-ZA"/>
        </a:p>
      </dgm:t>
    </dgm:pt>
    <dgm:pt modelId="{2F5FF229-D809-4FF2-9B41-400D19BC5729}" type="sibTrans" cxnId="{9C5F01B1-768D-47AC-9DA8-636BF1E85A86}">
      <dgm:prSet/>
      <dgm:spPr/>
      <dgm:t>
        <a:bodyPr/>
        <a:lstStyle/>
        <a:p>
          <a:endParaRPr lang="en-ZA"/>
        </a:p>
      </dgm:t>
    </dgm:pt>
    <dgm:pt modelId="{96773483-ABA1-4967-91FC-6997070A4BBF}">
      <dgm:prSet phldrT="[Text]"/>
      <dgm:spPr/>
      <dgm:t>
        <a:bodyPr/>
        <a:lstStyle/>
        <a:p>
          <a:r>
            <a:rPr lang="en-ZA" dirty="0" smtClean="0"/>
            <a:t>PCC – further investigation needed</a:t>
          </a:r>
          <a:endParaRPr lang="en-ZA" dirty="0"/>
        </a:p>
      </dgm:t>
    </dgm:pt>
    <dgm:pt modelId="{10106DDE-FE4F-431C-A23B-A2EB4B81D0A3}" type="parTrans" cxnId="{CB14DD14-020C-427E-ADD9-549405A93BBE}">
      <dgm:prSet/>
      <dgm:spPr/>
    </dgm:pt>
    <dgm:pt modelId="{ABDC1B86-50C3-4F79-9AD1-92FDCEC77AB1}" type="sibTrans" cxnId="{CB14DD14-020C-427E-ADD9-549405A93BBE}">
      <dgm:prSet/>
      <dgm:spPr/>
    </dgm:pt>
    <dgm:pt modelId="{BF76C08D-0B73-49ED-8F1C-CF40E4592138}" type="pres">
      <dgm:prSet presAssocID="{91F7F6AD-DCF5-48DF-9DAE-B2C716A3F3D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9AE09003-09EC-4520-9E69-A874FE95115F}" type="pres">
      <dgm:prSet presAssocID="{D3FE0B76-293F-4AF9-A42E-B57C4E4EDF38}" presName="composite" presStyleCnt="0"/>
      <dgm:spPr/>
    </dgm:pt>
    <dgm:pt modelId="{352937CC-47F1-4805-BC97-D22FFF27F472}" type="pres">
      <dgm:prSet presAssocID="{D3FE0B76-293F-4AF9-A42E-B57C4E4EDF3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406B3BF-9EBC-4618-9350-9C554FC8381B}" type="pres">
      <dgm:prSet presAssocID="{D3FE0B76-293F-4AF9-A42E-B57C4E4EDF3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AD6ECE3-89FD-465B-943F-67C2234CA95B}" type="pres">
      <dgm:prSet presAssocID="{D0EAA869-2479-4B67-B02D-4A8B412AA8E5}" presName="sp" presStyleCnt="0"/>
      <dgm:spPr/>
    </dgm:pt>
    <dgm:pt modelId="{3A6BCF42-317F-4800-9563-210962F978EA}" type="pres">
      <dgm:prSet presAssocID="{C36BAA63-8640-4F66-A04C-067E0EB7FE3B}" presName="composite" presStyleCnt="0"/>
      <dgm:spPr/>
    </dgm:pt>
    <dgm:pt modelId="{BCCD59FF-E2EB-4FB6-BDE9-97B5D28A4259}" type="pres">
      <dgm:prSet presAssocID="{C36BAA63-8640-4F66-A04C-067E0EB7FE3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7E13226-4271-4C09-8AAB-1CAE324F3990}" type="pres">
      <dgm:prSet presAssocID="{C36BAA63-8640-4F66-A04C-067E0EB7FE3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CFAE20A-D55A-494F-8CD7-664DE0D9F9B2}" type="pres">
      <dgm:prSet presAssocID="{27336900-EC86-46DF-8C76-E58BA80BE9AF}" presName="sp" presStyleCnt="0"/>
      <dgm:spPr/>
    </dgm:pt>
    <dgm:pt modelId="{B0182D02-42B9-47A0-85C3-D99896AAFA85}" type="pres">
      <dgm:prSet presAssocID="{91181E12-AED7-4280-94E8-3366C8FEE4F2}" presName="composite" presStyleCnt="0"/>
      <dgm:spPr/>
    </dgm:pt>
    <dgm:pt modelId="{C0AB95CD-965D-47D6-B4CA-AF9AB15B21B9}" type="pres">
      <dgm:prSet presAssocID="{91181E12-AED7-4280-94E8-3366C8FEE4F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AF29352-AC3B-4887-886E-9D8AF7AD8EBC}" type="pres">
      <dgm:prSet presAssocID="{91181E12-AED7-4280-94E8-3366C8FEE4F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D7EDE399-6094-4378-BD88-DCEA14BF73DD}" srcId="{91181E12-AED7-4280-94E8-3366C8FEE4F2}" destId="{BDC8D847-2EFE-42AA-8339-5077DC78411D}" srcOrd="0" destOrd="0" parTransId="{A2D0BA53-612C-41C1-9191-9B8EF5A4D3B1}" sibTransId="{464944AE-E54F-4EC7-B3C4-D08137955FE9}"/>
    <dgm:cxn modelId="{BA54B2FD-1F8E-41B2-891E-C770ADE99CAC}" type="presOf" srcId="{91181E12-AED7-4280-94E8-3366C8FEE4F2}" destId="{C0AB95CD-965D-47D6-B4CA-AF9AB15B21B9}" srcOrd="0" destOrd="0" presId="urn:microsoft.com/office/officeart/2005/8/layout/chevron2"/>
    <dgm:cxn modelId="{15A6E343-ABDE-4467-9D5B-E465A17C2EC8}" srcId="{91F7F6AD-DCF5-48DF-9DAE-B2C716A3F3D9}" destId="{C36BAA63-8640-4F66-A04C-067E0EB7FE3B}" srcOrd="1" destOrd="0" parTransId="{6C6C3142-300E-4788-8020-6A15AAAD8341}" sibTransId="{27336900-EC86-46DF-8C76-E58BA80BE9AF}"/>
    <dgm:cxn modelId="{18B3129A-02B1-4241-9913-7FD3EF67A311}" type="presOf" srcId="{F9D67D06-9BBC-454D-83F9-474BB8CEA85E}" destId="{67E13226-4271-4C09-8AAB-1CAE324F3990}" srcOrd="0" destOrd="1" presId="urn:microsoft.com/office/officeart/2005/8/layout/chevron2"/>
    <dgm:cxn modelId="{9C5F01B1-768D-47AC-9DA8-636BF1E85A86}" srcId="{C36BAA63-8640-4F66-A04C-067E0EB7FE3B}" destId="{B7F958E5-4131-43C8-8B64-F920A39655E9}" srcOrd="2" destOrd="0" parTransId="{68423823-BEC9-487D-B24C-B22864632F88}" sibTransId="{2F5FF229-D809-4FF2-9B41-400D19BC5729}"/>
    <dgm:cxn modelId="{3F323EB9-2D4E-487B-BE8E-0D9D849E660A}" type="presOf" srcId="{7D7C3394-63D6-4AD7-B18F-15351948BA77}" destId="{3406B3BF-9EBC-4618-9350-9C554FC8381B}" srcOrd="0" destOrd="0" presId="urn:microsoft.com/office/officeart/2005/8/layout/chevron2"/>
    <dgm:cxn modelId="{14F3B5E5-D02E-4AFA-A1AF-1C98594D5EF9}" srcId="{91F7F6AD-DCF5-48DF-9DAE-B2C716A3F3D9}" destId="{91181E12-AED7-4280-94E8-3366C8FEE4F2}" srcOrd="2" destOrd="0" parTransId="{D7E327E2-4735-4A51-8560-00358AE08C47}" sibTransId="{F6973C31-AF55-4FFA-BDB6-66F4470E453D}"/>
    <dgm:cxn modelId="{90B8735A-A5ED-44BB-A8E1-228ECFF9D46F}" type="presOf" srcId="{D3FE0B76-293F-4AF9-A42E-B57C4E4EDF38}" destId="{352937CC-47F1-4805-BC97-D22FFF27F472}" srcOrd="0" destOrd="0" presId="urn:microsoft.com/office/officeart/2005/8/layout/chevron2"/>
    <dgm:cxn modelId="{347BB8CF-DBBC-46C7-B35E-3CC8D2F33A90}" type="presOf" srcId="{3D7309A3-34EE-4493-9113-B3BF5D3F211E}" destId="{3406B3BF-9EBC-4618-9350-9C554FC8381B}" srcOrd="0" destOrd="1" presId="urn:microsoft.com/office/officeart/2005/8/layout/chevron2"/>
    <dgm:cxn modelId="{16547EA8-D884-49BD-AD03-FB2CB0109C02}" type="presOf" srcId="{91F7F6AD-DCF5-48DF-9DAE-B2C716A3F3D9}" destId="{BF76C08D-0B73-49ED-8F1C-CF40E4592138}" srcOrd="0" destOrd="0" presId="urn:microsoft.com/office/officeart/2005/8/layout/chevron2"/>
    <dgm:cxn modelId="{CB14DD14-020C-427E-ADD9-549405A93BBE}" srcId="{91181E12-AED7-4280-94E8-3366C8FEE4F2}" destId="{96773483-ABA1-4967-91FC-6997070A4BBF}" srcOrd="1" destOrd="0" parTransId="{10106DDE-FE4F-431C-A23B-A2EB4B81D0A3}" sibTransId="{ABDC1B86-50C3-4F79-9AD1-92FDCEC77AB1}"/>
    <dgm:cxn modelId="{43CDA220-3ED4-4810-ACB7-946026AB188B}" type="presOf" srcId="{96773483-ABA1-4967-91FC-6997070A4BBF}" destId="{2AF29352-AC3B-4887-886E-9D8AF7AD8EBC}" srcOrd="0" destOrd="1" presId="urn:microsoft.com/office/officeart/2005/8/layout/chevron2"/>
    <dgm:cxn modelId="{9C9B9745-86BE-4346-A5D5-5CB0CDF1A2FD}" srcId="{C36BAA63-8640-4F66-A04C-067E0EB7FE3B}" destId="{E22B89E2-A340-4B34-AA30-9B9663E3F333}" srcOrd="0" destOrd="0" parTransId="{37950935-90B7-4D82-A3F2-8D38BDE10C2F}" sibTransId="{324CE91F-2AC1-488D-9F6E-E3653184192D}"/>
    <dgm:cxn modelId="{063C6F1E-24CA-4893-B5EB-F9EAA86E5017}" srcId="{D3FE0B76-293F-4AF9-A42E-B57C4E4EDF38}" destId="{7D7C3394-63D6-4AD7-B18F-15351948BA77}" srcOrd="0" destOrd="0" parTransId="{EEEC12FF-A470-42E4-84E1-8174DCE75045}" sibTransId="{F0E5B4E6-B237-4DAB-A9BA-92B2FEFC5533}"/>
    <dgm:cxn modelId="{6249EAAF-0FD8-43F4-8467-409D6C3E03F8}" type="presOf" srcId="{B7F958E5-4131-43C8-8B64-F920A39655E9}" destId="{67E13226-4271-4C09-8AAB-1CAE324F3990}" srcOrd="0" destOrd="2" presId="urn:microsoft.com/office/officeart/2005/8/layout/chevron2"/>
    <dgm:cxn modelId="{52E2FA13-0D2F-43A3-9CE0-0329B3E55275}" srcId="{91F7F6AD-DCF5-48DF-9DAE-B2C716A3F3D9}" destId="{D3FE0B76-293F-4AF9-A42E-B57C4E4EDF38}" srcOrd="0" destOrd="0" parTransId="{9DFAF6BE-78A7-4327-820B-B5BD12009B51}" sibTransId="{D0EAA869-2479-4B67-B02D-4A8B412AA8E5}"/>
    <dgm:cxn modelId="{D2EBCD16-52BE-48CB-B8F3-FC6BE68DAD76}" type="presOf" srcId="{C36BAA63-8640-4F66-A04C-067E0EB7FE3B}" destId="{BCCD59FF-E2EB-4FB6-BDE9-97B5D28A4259}" srcOrd="0" destOrd="0" presId="urn:microsoft.com/office/officeart/2005/8/layout/chevron2"/>
    <dgm:cxn modelId="{6B441713-878C-46E2-91B8-F26A14F18F9A}" srcId="{D3FE0B76-293F-4AF9-A42E-B57C4E4EDF38}" destId="{3D7309A3-34EE-4493-9113-B3BF5D3F211E}" srcOrd="1" destOrd="0" parTransId="{A6A816E2-B56F-4B57-BB14-55F0BA29DB0C}" sibTransId="{A8E0344B-47D7-422B-994E-D8B2BE546AA2}"/>
    <dgm:cxn modelId="{351B36D0-8C60-4047-9AD5-4D956FEE80D7}" srcId="{C36BAA63-8640-4F66-A04C-067E0EB7FE3B}" destId="{F9D67D06-9BBC-454D-83F9-474BB8CEA85E}" srcOrd="1" destOrd="0" parTransId="{05FBE46C-3904-4FC9-88EB-FD89838C3C2D}" sibTransId="{B9DB8FF7-3F9D-49A2-954B-20E9DFDC120A}"/>
    <dgm:cxn modelId="{FE03D93B-C07C-4139-8C2B-6F2C7D8B4514}" type="presOf" srcId="{E22B89E2-A340-4B34-AA30-9B9663E3F333}" destId="{67E13226-4271-4C09-8AAB-1CAE324F3990}" srcOrd="0" destOrd="0" presId="urn:microsoft.com/office/officeart/2005/8/layout/chevron2"/>
    <dgm:cxn modelId="{3037135F-2FFD-4C3E-8342-97AFB21F3CE3}" type="presOf" srcId="{BDC8D847-2EFE-42AA-8339-5077DC78411D}" destId="{2AF29352-AC3B-4887-886E-9D8AF7AD8EBC}" srcOrd="0" destOrd="0" presId="urn:microsoft.com/office/officeart/2005/8/layout/chevron2"/>
    <dgm:cxn modelId="{DE97FF83-2F82-4D9E-B3FE-26B9EA0D1B9C}" type="presParOf" srcId="{BF76C08D-0B73-49ED-8F1C-CF40E4592138}" destId="{9AE09003-09EC-4520-9E69-A874FE95115F}" srcOrd="0" destOrd="0" presId="urn:microsoft.com/office/officeart/2005/8/layout/chevron2"/>
    <dgm:cxn modelId="{2165C824-4C1C-4762-A7A9-7E75827DF64A}" type="presParOf" srcId="{9AE09003-09EC-4520-9E69-A874FE95115F}" destId="{352937CC-47F1-4805-BC97-D22FFF27F472}" srcOrd="0" destOrd="0" presId="urn:microsoft.com/office/officeart/2005/8/layout/chevron2"/>
    <dgm:cxn modelId="{7C497BD3-CF84-4782-9805-A1592A805599}" type="presParOf" srcId="{9AE09003-09EC-4520-9E69-A874FE95115F}" destId="{3406B3BF-9EBC-4618-9350-9C554FC8381B}" srcOrd="1" destOrd="0" presId="urn:microsoft.com/office/officeart/2005/8/layout/chevron2"/>
    <dgm:cxn modelId="{48F57EBC-5C7E-4B4E-9252-A3A70ED72976}" type="presParOf" srcId="{BF76C08D-0B73-49ED-8F1C-CF40E4592138}" destId="{1AD6ECE3-89FD-465B-943F-67C2234CA95B}" srcOrd="1" destOrd="0" presId="urn:microsoft.com/office/officeart/2005/8/layout/chevron2"/>
    <dgm:cxn modelId="{7832BA7F-7608-464A-A4DE-FE8B1633942E}" type="presParOf" srcId="{BF76C08D-0B73-49ED-8F1C-CF40E4592138}" destId="{3A6BCF42-317F-4800-9563-210962F978EA}" srcOrd="2" destOrd="0" presId="urn:microsoft.com/office/officeart/2005/8/layout/chevron2"/>
    <dgm:cxn modelId="{6FE3A39E-6DBF-48EE-917C-011BA833BF41}" type="presParOf" srcId="{3A6BCF42-317F-4800-9563-210962F978EA}" destId="{BCCD59FF-E2EB-4FB6-BDE9-97B5D28A4259}" srcOrd="0" destOrd="0" presId="urn:microsoft.com/office/officeart/2005/8/layout/chevron2"/>
    <dgm:cxn modelId="{B90B0676-3AB5-41F2-8100-16352E0CF00A}" type="presParOf" srcId="{3A6BCF42-317F-4800-9563-210962F978EA}" destId="{67E13226-4271-4C09-8AAB-1CAE324F3990}" srcOrd="1" destOrd="0" presId="urn:microsoft.com/office/officeart/2005/8/layout/chevron2"/>
    <dgm:cxn modelId="{F062462E-C98B-45B2-84F1-D4DDC461CE87}" type="presParOf" srcId="{BF76C08D-0B73-49ED-8F1C-CF40E4592138}" destId="{7CFAE20A-D55A-494F-8CD7-664DE0D9F9B2}" srcOrd="3" destOrd="0" presId="urn:microsoft.com/office/officeart/2005/8/layout/chevron2"/>
    <dgm:cxn modelId="{AFCB8A01-CB85-4EB5-BD15-7693E6A13EDA}" type="presParOf" srcId="{BF76C08D-0B73-49ED-8F1C-CF40E4592138}" destId="{B0182D02-42B9-47A0-85C3-D99896AAFA85}" srcOrd="4" destOrd="0" presId="urn:microsoft.com/office/officeart/2005/8/layout/chevron2"/>
    <dgm:cxn modelId="{D8D82A8C-5F6F-4124-9F71-064FDA09EE1B}" type="presParOf" srcId="{B0182D02-42B9-47A0-85C3-D99896AAFA85}" destId="{C0AB95CD-965D-47D6-B4CA-AF9AB15B21B9}" srcOrd="0" destOrd="0" presId="urn:microsoft.com/office/officeart/2005/8/layout/chevron2"/>
    <dgm:cxn modelId="{EF26E7C8-6D20-4A5D-99EB-A2BC6ACB235B}" type="presParOf" srcId="{B0182D02-42B9-47A0-85C3-D99896AAFA85}" destId="{2AF29352-AC3B-4887-886E-9D8AF7AD8EB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53A4055-280D-4D2A-BF11-4F02A88A2CB2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21DA9391-7BB7-4048-80B2-02E4ECB70918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ZA" dirty="0"/>
        </a:p>
      </dgm:t>
    </dgm:pt>
    <dgm:pt modelId="{5F7EFB65-2F18-45C0-9722-466798D17DDB}" type="parTrans" cxnId="{28DE4CDB-5AA2-4C74-B9DE-0ACB2DDB53A6}">
      <dgm:prSet/>
      <dgm:spPr/>
      <dgm:t>
        <a:bodyPr/>
        <a:lstStyle/>
        <a:p>
          <a:endParaRPr lang="en-ZA"/>
        </a:p>
      </dgm:t>
    </dgm:pt>
    <dgm:pt modelId="{E115431D-DA1A-4D53-B770-D4A1B1B7E1DA}" type="sibTrans" cxnId="{28DE4CDB-5AA2-4C74-B9DE-0ACB2DDB53A6}">
      <dgm:prSet/>
      <dgm:spPr/>
      <dgm:t>
        <a:bodyPr/>
        <a:lstStyle/>
        <a:p>
          <a:endParaRPr lang="en-ZA"/>
        </a:p>
      </dgm:t>
    </dgm:pt>
    <dgm:pt modelId="{55461C11-CF68-42D4-B390-25CDA50F9BE3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ZA"/>
        </a:p>
      </dgm:t>
    </dgm:pt>
    <dgm:pt modelId="{AF4071B4-7323-4435-A25F-3087AE2626AA}" type="parTrans" cxnId="{1FBEFF42-FFEC-4564-8CC2-70639DA24A52}">
      <dgm:prSet/>
      <dgm:spPr/>
      <dgm:t>
        <a:bodyPr/>
        <a:lstStyle/>
        <a:p>
          <a:endParaRPr lang="en-ZA"/>
        </a:p>
      </dgm:t>
    </dgm:pt>
    <dgm:pt modelId="{E3EE1876-ACA1-4EFD-9D93-A98EBB7A445F}" type="sibTrans" cxnId="{1FBEFF42-FFEC-4564-8CC2-70639DA24A52}">
      <dgm:prSet/>
      <dgm:spPr/>
      <dgm:t>
        <a:bodyPr/>
        <a:lstStyle/>
        <a:p>
          <a:endParaRPr lang="en-ZA"/>
        </a:p>
      </dgm:t>
    </dgm:pt>
    <dgm:pt modelId="{F995BC06-BDD1-44B8-99F7-6D30DEDA131F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ZA"/>
        </a:p>
      </dgm:t>
    </dgm:pt>
    <dgm:pt modelId="{97BE47D7-31AF-4A26-8AF1-7F880DB0E336}" type="parTrans" cxnId="{16C00820-5713-4DC6-882B-98B802057901}">
      <dgm:prSet/>
      <dgm:spPr/>
      <dgm:t>
        <a:bodyPr/>
        <a:lstStyle/>
        <a:p>
          <a:endParaRPr lang="en-ZA"/>
        </a:p>
      </dgm:t>
    </dgm:pt>
    <dgm:pt modelId="{75A29815-A867-4660-B12E-1F25332BADD3}" type="sibTrans" cxnId="{16C00820-5713-4DC6-882B-98B802057901}">
      <dgm:prSet/>
      <dgm:spPr/>
      <dgm:t>
        <a:bodyPr/>
        <a:lstStyle/>
        <a:p>
          <a:endParaRPr lang="en-ZA"/>
        </a:p>
      </dgm:t>
    </dgm:pt>
    <dgm:pt modelId="{0418221A-671A-4BE6-B048-6BC38EB089A6}">
      <dgm:prSet phldrT="[Text]" phldr="1"/>
      <dgm:spPr/>
      <dgm:t>
        <a:bodyPr/>
        <a:lstStyle/>
        <a:p>
          <a:endParaRPr lang="en-ZA" dirty="0"/>
        </a:p>
      </dgm:t>
    </dgm:pt>
    <dgm:pt modelId="{8CE3270B-92C0-4F6E-8AE7-69426BE65F8B}" type="parTrans" cxnId="{7C00F63D-8963-4B2E-B6BA-657944061D45}">
      <dgm:prSet/>
      <dgm:spPr/>
      <dgm:t>
        <a:bodyPr/>
        <a:lstStyle/>
        <a:p>
          <a:endParaRPr lang="en-ZA"/>
        </a:p>
      </dgm:t>
    </dgm:pt>
    <dgm:pt modelId="{292795F4-6978-432B-8489-EB4AC2D12F8E}" type="sibTrans" cxnId="{7C00F63D-8963-4B2E-B6BA-657944061D45}">
      <dgm:prSet/>
      <dgm:spPr/>
      <dgm:t>
        <a:bodyPr/>
        <a:lstStyle/>
        <a:p>
          <a:endParaRPr lang="en-ZA"/>
        </a:p>
      </dgm:t>
    </dgm:pt>
    <dgm:pt modelId="{29D4C828-16A7-4380-874E-A9A45218DEC9}">
      <dgm:prSet phldrT="[Text]"/>
      <dgm:spPr/>
      <dgm:t>
        <a:bodyPr/>
        <a:lstStyle/>
        <a:p>
          <a:r>
            <a:rPr lang="en-ZA" dirty="0" err="1" smtClean="0"/>
            <a:t>Thienopyridines</a:t>
          </a:r>
          <a:endParaRPr lang="en-ZA" dirty="0"/>
        </a:p>
      </dgm:t>
    </dgm:pt>
    <dgm:pt modelId="{BF429960-F09E-474D-9C26-5852AD4B9E2A}" type="parTrans" cxnId="{27F2A52D-E497-4451-BE77-5E5916B5F083}">
      <dgm:prSet/>
      <dgm:spPr/>
      <dgm:t>
        <a:bodyPr/>
        <a:lstStyle/>
        <a:p>
          <a:endParaRPr lang="en-ZA"/>
        </a:p>
      </dgm:t>
    </dgm:pt>
    <dgm:pt modelId="{D9C3246E-DEF7-4306-B893-5508F675C73D}" type="sibTrans" cxnId="{27F2A52D-E497-4451-BE77-5E5916B5F083}">
      <dgm:prSet/>
      <dgm:spPr/>
      <dgm:t>
        <a:bodyPr/>
        <a:lstStyle/>
        <a:p>
          <a:endParaRPr lang="en-ZA"/>
        </a:p>
      </dgm:t>
    </dgm:pt>
    <dgm:pt modelId="{F8512947-93F3-4164-92FF-E1CBAC886E5A}">
      <dgm:prSet phldrT="[Text]"/>
      <dgm:spPr/>
      <dgm:t>
        <a:bodyPr/>
        <a:lstStyle/>
        <a:p>
          <a:r>
            <a:rPr lang="en-ZA" dirty="0" smtClean="0"/>
            <a:t>GP inhibitors</a:t>
          </a:r>
          <a:endParaRPr lang="en-ZA" dirty="0"/>
        </a:p>
      </dgm:t>
    </dgm:pt>
    <dgm:pt modelId="{D2F5FB9C-C03B-4D8E-87A1-ED275394B270}" type="parTrans" cxnId="{DE48A6B7-6156-4A53-8318-BEC7F396ADA7}">
      <dgm:prSet/>
      <dgm:spPr/>
    </dgm:pt>
    <dgm:pt modelId="{20AF902E-343A-4F47-87E8-E4A72E108636}" type="sibTrans" cxnId="{DE48A6B7-6156-4A53-8318-BEC7F396ADA7}">
      <dgm:prSet/>
      <dgm:spPr/>
    </dgm:pt>
    <dgm:pt modelId="{18FCFA34-56D7-4E8B-B5E6-93CEA0F14A37}">
      <dgm:prSet phldrT="[Text]"/>
      <dgm:spPr/>
      <dgm:t>
        <a:bodyPr/>
        <a:lstStyle/>
        <a:p>
          <a:r>
            <a:rPr lang="en-ZA" dirty="0" smtClean="0"/>
            <a:t>LMWH</a:t>
          </a:r>
          <a:endParaRPr lang="en-ZA" dirty="0"/>
        </a:p>
      </dgm:t>
    </dgm:pt>
    <dgm:pt modelId="{5A38DFE5-706A-4D61-9867-D13C319CB310}" type="parTrans" cxnId="{C2FD1D9A-EDB7-4534-AA5C-07CF2CB2C992}">
      <dgm:prSet/>
      <dgm:spPr/>
    </dgm:pt>
    <dgm:pt modelId="{07F208FE-4F7D-4705-A55C-22DFF0E6ECE3}" type="sibTrans" cxnId="{C2FD1D9A-EDB7-4534-AA5C-07CF2CB2C992}">
      <dgm:prSet/>
      <dgm:spPr/>
    </dgm:pt>
    <dgm:pt modelId="{642C9504-6169-4924-953F-80FE3BA9798E}">
      <dgm:prSet phldrT="[Text]"/>
      <dgm:spPr/>
      <dgm:t>
        <a:bodyPr/>
        <a:lstStyle/>
        <a:p>
          <a:r>
            <a:rPr lang="en-ZA" dirty="0" smtClean="0"/>
            <a:t>Direct thrombin inhibitors</a:t>
          </a:r>
          <a:endParaRPr lang="en-ZA" dirty="0"/>
        </a:p>
      </dgm:t>
    </dgm:pt>
    <dgm:pt modelId="{98538BF9-7A84-4A5F-86ED-7B4FB9A6F521}" type="parTrans" cxnId="{81F54F2E-2684-4F58-8E83-0823C89D3BE7}">
      <dgm:prSet/>
      <dgm:spPr/>
    </dgm:pt>
    <dgm:pt modelId="{1A1F24E1-63A0-4743-A7C5-CA75985090E7}" type="sibTrans" cxnId="{81F54F2E-2684-4F58-8E83-0823C89D3BE7}">
      <dgm:prSet/>
      <dgm:spPr/>
    </dgm:pt>
    <dgm:pt modelId="{E70199FB-758A-4D54-A974-98A756FF62F3}">
      <dgm:prSet phldrT="[Text]"/>
      <dgm:spPr/>
      <dgm:t>
        <a:bodyPr/>
        <a:lstStyle/>
        <a:p>
          <a:r>
            <a:rPr lang="en-ZA" dirty="0" err="1" smtClean="0"/>
            <a:t>Dipyrimadole</a:t>
          </a:r>
          <a:endParaRPr lang="en-ZA" dirty="0"/>
        </a:p>
      </dgm:t>
    </dgm:pt>
    <dgm:pt modelId="{234F595F-FD32-4A24-882B-F85D33A66D3E}" type="sibTrans" cxnId="{44B4D50A-0862-41CD-AF89-DCFDD35B710E}">
      <dgm:prSet/>
      <dgm:spPr/>
      <dgm:t>
        <a:bodyPr/>
        <a:lstStyle/>
        <a:p>
          <a:endParaRPr lang="en-ZA"/>
        </a:p>
      </dgm:t>
    </dgm:pt>
    <dgm:pt modelId="{60B65E13-84E3-4EC5-94CB-C1466687D1E5}" type="parTrans" cxnId="{44B4D50A-0862-41CD-AF89-DCFDD35B710E}">
      <dgm:prSet/>
      <dgm:spPr/>
      <dgm:t>
        <a:bodyPr/>
        <a:lstStyle/>
        <a:p>
          <a:endParaRPr lang="en-ZA"/>
        </a:p>
      </dgm:t>
    </dgm:pt>
    <dgm:pt modelId="{1D4A4892-C033-4470-9FB6-D5AFB44C63B7}" type="pres">
      <dgm:prSet presAssocID="{353A4055-280D-4D2A-BF11-4F02A88A2CB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7030912A-C2C5-4A1B-B77B-B86E70625AC9}" type="pres">
      <dgm:prSet presAssocID="{21DA9391-7BB7-4048-80B2-02E4ECB7091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812935B-DBC6-4656-975F-871BF3BA9DC5}" type="pres">
      <dgm:prSet presAssocID="{E115431D-DA1A-4D53-B770-D4A1B1B7E1DA}" presName="sibTrans" presStyleCnt="0"/>
      <dgm:spPr/>
    </dgm:pt>
    <dgm:pt modelId="{11C0C9C1-06C5-45B8-A2F4-E8BE88C95B45}" type="pres">
      <dgm:prSet presAssocID="{0418221A-671A-4BE6-B048-6BC38EB089A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781316CB-77A5-49BD-B638-859EADC84C92}" type="presOf" srcId="{F995BC06-BDD1-44B8-99F7-6D30DEDA131F}" destId="{7030912A-C2C5-4A1B-B77B-B86E70625AC9}" srcOrd="0" destOrd="2" presId="urn:microsoft.com/office/officeart/2005/8/layout/hList6"/>
    <dgm:cxn modelId="{BBF9B7EA-A019-4DD1-AF9D-39728206A2AA}" type="presOf" srcId="{0418221A-671A-4BE6-B048-6BC38EB089A6}" destId="{11C0C9C1-06C5-45B8-A2F4-E8BE88C95B45}" srcOrd="0" destOrd="0" presId="urn:microsoft.com/office/officeart/2005/8/layout/hList6"/>
    <dgm:cxn modelId="{C2FD1D9A-EDB7-4534-AA5C-07CF2CB2C992}" srcId="{0418221A-671A-4BE6-B048-6BC38EB089A6}" destId="{18FCFA34-56D7-4E8B-B5E6-93CEA0F14A37}" srcOrd="3" destOrd="0" parTransId="{5A38DFE5-706A-4D61-9867-D13C319CB310}" sibTransId="{07F208FE-4F7D-4705-A55C-22DFF0E6ECE3}"/>
    <dgm:cxn modelId="{28DE4CDB-5AA2-4C74-B9DE-0ACB2DDB53A6}" srcId="{353A4055-280D-4D2A-BF11-4F02A88A2CB2}" destId="{21DA9391-7BB7-4048-80B2-02E4ECB70918}" srcOrd="0" destOrd="0" parTransId="{5F7EFB65-2F18-45C0-9722-466798D17DDB}" sibTransId="{E115431D-DA1A-4D53-B770-D4A1B1B7E1DA}"/>
    <dgm:cxn modelId="{7C00F63D-8963-4B2E-B6BA-657944061D45}" srcId="{353A4055-280D-4D2A-BF11-4F02A88A2CB2}" destId="{0418221A-671A-4BE6-B048-6BC38EB089A6}" srcOrd="1" destOrd="0" parTransId="{8CE3270B-92C0-4F6E-8AE7-69426BE65F8B}" sibTransId="{292795F4-6978-432B-8489-EB4AC2D12F8E}"/>
    <dgm:cxn modelId="{16C00820-5713-4DC6-882B-98B802057901}" srcId="{21DA9391-7BB7-4048-80B2-02E4ECB70918}" destId="{F995BC06-BDD1-44B8-99F7-6D30DEDA131F}" srcOrd="1" destOrd="0" parTransId="{97BE47D7-31AF-4A26-8AF1-7F880DB0E336}" sibTransId="{75A29815-A867-4660-B12E-1F25332BADD3}"/>
    <dgm:cxn modelId="{E1B0B70C-ECAD-4C01-B9D1-D4C3238D5A66}" type="presOf" srcId="{55461C11-CF68-42D4-B390-25CDA50F9BE3}" destId="{7030912A-C2C5-4A1B-B77B-B86E70625AC9}" srcOrd="0" destOrd="1" presId="urn:microsoft.com/office/officeart/2005/8/layout/hList6"/>
    <dgm:cxn modelId="{DE48A6B7-6156-4A53-8318-BEC7F396ADA7}" srcId="{0418221A-671A-4BE6-B048-6BC38EB089A6}" destId="{F8512947-93F3-4164-92FF-E1CBAC886E5A}" srcOrd="2" destOrd="0" parTransId="{D2F5FB9C-C03B-4D8E-87A1-ED275394B270}" sibTransId="{20AF902E-343A-4F47-87E8-E4A72E108636}"/>
    <dgm:cxn modelId="{C0CBAEE5-DBE4-46B1-AC28-A35F8E5F6B2A}" type="presOf" srcId="{21DA9391-7BB7-4048-80B2-02E4ECB70918}" destId="{7030912A-C2C5-4A1B-B77B-B86E70625AC9}" srcOrd="0" destOrd="0" presId="urn:microsoft.com/office/officeart/2005/8/layout/hList6"/>
    <dgm:cxn modelId="{44B4D50A-0862-41CD-AF89-DCFDD35B710E}" srcId="{0418221A-671A-4BE6-B048-6BC38EB089A6}" destId="{E70199FB-758A-4D54-A974-98A756FF62F3}" srcOrd="0" destOrd="0" parTransId="{60B65E13-84E3-4EC5-94CB-C1466687D1E5}" sibTransId="{234F595F-FD32-4A24-882B-F85D33A66D3E}"/>
    <dgm:cxn modelId="{CEFE6479-C369-419A-8A12-0EE514042AA5}" type="presOf" srcId="{F8512947-93F3-4164-92FF-E1CBAC886E5A}" destId="{11C0C9C1-06C5-45B8-A2F4-E8BE88C95B45}" srcOrd="0" destOrd="3" presId="urn:microsoft.com/office/officeart/2005/8/layout/hList6"/>
    <dgm:cxn modelId="{81F54F2E-2684-4F58-8E83-0823C89D3BE7}" srcId="{0418221A-671A-4BE6-B048-6BC38EB089A6}" destId="{642C9504-6169-4924-953F-80FE3BA9798E}" srcOrd="4" destOrd="0" parTransId="{98538BF9-7A84-4A5F-86ED-7B4FB9A6F521}" sibTransId="{1A1F24E1-63A0-4743-A7C5-CA75985090E7}"/>
    <dgm:cxn modelId="{8DFFDCE0-5513-439A-AB81-063F277D2F6E}" type="presOf" srcId="{642C9504-6169-4924-953F-80FE3BA9798E}" destId="{11C0C9C1-06C5-45B8-A2F4-E8BE88C95B45}" srcOrd="0" destOrd="5" presId="urn:microsoft.com/office/officeart/2005/8/layout/hList6"/>
    <dgm:cxn modelId="{EAC1AFB4-5B31-45B7-B602-B19639A12B5C}" type="presOf" srcId="{353A4055-280D-4D2A-BF11-4F02A88A2CB2}" destId="{1D4A4892-C033-4470-9FB6-D5AFB44C63B7}" srcOrd="0" destOrd="0" presId="urn:microsoft.com/office/officeart/2005/8/layout/hList6"/>
    <dgm:cxn modelId="{07135E44-B600-4EE7-AC27-A44A85CD22F0}" type="presOf" srcId="{18FCFA34-56D7-4E8B-B5E6-93CEA0F14A37}" destId="{11C0C9C1-06C5-45B8-A2F4-E8BE88C95B45}" srcOrd="0" destOrd="4" presId="urn:microsoft.com/office/officeart/2005/8/layout/hList6"/>
    <dgm:cxn modelId="{1FBEFF42-FFEC-4564-8CC2-70639DA24A52}" srcId="{21DA9391-7BB7-4048-80B2-02E4ECB70918}" destId="{55461C11-CF68-42D4-B390-25CDA50F9BE3}" srcOrd="0" destOrd="0" parTransId="{AF4071B4-7323-4435-A25F-3087AE2626AA}" sibTransId="{E3EE1876-ACA1-4EFD-9D93-A98EBB7A445F}"/>
    <dgm:cxn modelId="{5E9DC286-999F-4B03-AECB-7C66254DEFCB}" type="presOf" srcId="{29D4C828-16A7-4380-874E-A9A45218DEC9}" destId="{11C0C9C1-06C5-45B8-A2F4-E8BE88C95B45}" srcOrd="0" destOrd="2" presId="urn:microsoft.com/office/officeart/2005/8/layout/hList6"/>
    <dgm:cxn modelId="{27F2A52D-E497-4451-BE77-5E5916B5F083}" srcId="{0418221A-671A-4BE6-B048-6BC38EB089A6}" destId="{29D4C828-16A7-4380-874E-A9A45218DEC9}" srcOrd="1" destOrd="0" parTransId="{BF429960-F09E-474D-9C26-5852AD4B9E2A}" sibTransId="{D9C3246E-DEF7-4306-B893-5508F675C73D}"/>
    <dgm:cxn modelId="{0FBC4301-FBB7-4ED8-B533-E82FB7B88E85}" type="presOf" srcId="{E70199FB-758A-4D54-A974-98A756FF62F3}" destId="{11C0C9C1-06C5-45B8-A2F4-E8BE88C95B45}" srcOrd="0" destOrd="1" presId="urn:microsoft.com/office/officeart/2005/8/layout/hList6"/>
    <dgm:cxn modelId="{A4D81AC3-2E19-4D0E-AF43-98B7033069B1}" type="presParOf" srcId="{1D4A4892-C033-4470-9FB6-D5AFB44C63B7}" destId="{7030912A-C2C5-4A1B-B77B-B86E70625AC9}" srcOrd="0" destOrd="0" presId="urn:microsoft.com/office/officeart/2005/8/layout/hList6"/>
    <dgm:cxn modelId="{5515EC1D-9CE1-40DD-AA1A-7E48253F69AC}" type="presParOf" srcId="{1D4A4892-C033-4470-9FB6-D5AFB44C63B7}" destId="{C812935B-DBC6-4656-975F-871BF3BA9DC5}" srcOrd="1" destOrd="0" presId="urn:microsoft.com/office/officeart/2005/8/layout/hList6"/>
    <dgm:cxn modelId="{7C7AD579-106B-4434-9A2A-C93D08E4F553}" type="presParOf" srcId="{1D4A4892-C033-4470-9FB6-D5AFB44C63B7}" destId="{11C0C9C1-06C5-45B8-A2F4-E8BE88C95B45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9446964-F133-4B01-9254-48E54B28CDF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EDCCDD65-2257-42DD-81B5-CFEED95974B8}">
      <dgm:prSet phldrT="[Text]" custT="1"/>
      <dgm:spPr/>
      <dgm:t>
        <a:bodyPr/>
        <a:lstStyle/>
        <a:p>
          <a:r>
            <a:rPr lang="en-ZA" sz="2400" dirty="0" smtClean="0"/>
            <a:t>FFP</a:t>
          </a:r>
          <a:endParaRPr lang="en-ZA" sz="2400" dirty="0"/>
        </a:p>
      </dgm:t>
    </dgm:pt>
    <dgm:pt modelId="{470BAEC1-CEAD-4399-ADA4-5F81FEFD9694}" type="parTrans" cxnId="{640CB247-BF47-4F91-AD0E-AA9BBEB73773}">
      <dgm:prSet/>
      <dgm:spPr/>
      <dgm:t>
        <a:bodyPr/>
        <a:lstStyle/>
        <a:p>
          <a:endParaRPr lang="en-ZA"/>
        </a:p>
      </dgm:t>
    </dgm:pt>
    <dgm:pt modelId="{9B3F6530-D529-4BE4-8553-543A40782143}" type="sibTrans" cxnId="{640CB247-BF47-4F91-AD0E-AA9BBEB73773}">
      <dgm:prSet/>
      <dgm:spPr/>
      <dgm:t>
        <a:bodyPr/>
        <a:lstStyle/>
        <a:p>
          <a:endParaRPr lang="en-ZA"/>
        </a:p>
      </dgm:t>
    </dgm:pt>
    <dgm:pt modelId="{A3016783-C4DD-41A2-829B-B2996C275EF5}">
      <dgm:prSet phldrT="[Text]" custT="1"/>
      <dgm:spPr/>
      <dgm:t>
        <a:bodyPr/>
        <a:lstStyle/>
        <a:p>
          <a:r>
            <a:rPr lang="en-ZA" sz="2400" dirty="0" smtClean="0"/>
            <a:t>Coagulation factor deficiency</a:t>
          </a:r>
          <a:endParaRPr lang="en-ZA" sz="2400" dirty="0"/>
        </a:p>
      </dgm:t>
    </dgm:pt>
    <dgm:pt modelId="{60682C67-BB71-4A66-BE55-CEE458C2B2ED}" type="parTrans" cxnId="{AEE72CC8-4992-45F5-8B47-B10E5EF408AF}">
      <dgm:prSet/>
      <dgm:spPr/>
      <dgm:t>
        <a:bodyPr/>
        <a:lstStyle/>
        <a:p>
          <a:endParaRPr lang="en-ZA"/>
        </a:p>
      </dgm:t>
    </dgm:pt>
    <dgm:pt modelId="{BCAAFDDC-B107-4F69-AF18-8CE870BB6322}" type="sibTrans" cxnId="{AEE72CC8-4992-45F5-8B47-B10E5EF408AF}">
      <dgm:prSet/>
      <dgm:spPr/>
      <dgm:t>
        <a:bodyPr/>
        <a:lstStyle/>
        <a:p>
          <a:endParaRPr lang="en-ZA"/>
        </a:p>
      </dgm:t>
    </dgm:pt>
    <dgm:pt modelId="{655111B2-FACC-4EAA-9F48-8879FBC416E0}">
      <dgm:prSet phldrT="[Text]" custT="1"/>
      <dgm:spPr/>
      <dgm:t>
        <a:bodyPr/>
        <a:lstStyle/>
        <a:p>
          <a:r>
            <a:rPr lang="en-ZA" sz="2000" dirty="0" smtClean="0"/>
            <a:t>Cryoprecipitate</a:t>
          </a:r>
          <a:endParaRPr lang="en-ZA" sz="2000" dirty="0"/>
        </a:p>
      </dgm:t>
    </dgm:pt>
    <dgm:pt modelId="{F1E0933C-927F-4DD6-8D88-DA5171FFAAB5}" type="parTrans" cxnId="{6CF95C60-F886-4BEA-B627-43C3ABB95785}">
      <dgm:prSet/>
      <dgm:spPr/>
      <dgm:t>
        <a:bodyPr/>
        <a:lstStyle/>
        <a:p>
          <a:endParaRPr lang="en-ZA"/>
        </a:p>
      </dgm:t>
    </dgm:pt>
    <dgm:pt modelId="{D0313CDB-9E95-4CE8-89E8-35C04AD91D42}" type="sibTrans" cxnId="{6CF95C60-F886-4BEA-B627-43C3ABB95785}">
      <dgm:prSet/>
      <dgm:spPr/>
      <dgm:t>
        <a:bodyPr/>
        <a:lstStyle/>
        <a:p>
          <a:endParaRPr lang="en-ZA"/>
        </a:p>
      </dgm:t>
    </dgm:pt>
    <dgm:pt modelId="{1A2E57A1-29C9-4796-99F6-D0A36EC6BEB9}">
      <dgm:prSet phldrT="[Text]" custT="1"/>
      <dgm:spPr/>
      <dgm:t>
        <a:bodyPr/>
        <a:lstStyle/>
        <a:p>
          <a:r>
            <a:rPr lang="en-ZA" sz="2000" dirty="0" smtClean="0"/>
            <a:t>Source of fibrinogen</a:t>
          </a:r>
          <a:endParaRPr lang="en-ZA" sz="2000" dirty="0"/>
        </a:p>
      </dgm:t>
    </dgm:pt>
    <dgm:pt modelId="{F9B1D2B9-DA4F-492A-B1D2-26F866104677}" type="parTrans" cxnId="{7793DB82-0F6C-4216-BA89-E4A6B285148D}">
      <dgm:prSet/>
      <dgm:spPr/>
      <dgm:t>
        <a:bodyPr/>
        <a:lstStyle/>
        <a:p>
          <a:endParaRPr lang="en-ZA"/>
        </a:p>
      </dgm:t>
    </dgm:pt>
    <dgm:pt modelId="{BCCC42BA-A06A-46C6-ADF7-8FAE709AFD20}" type="sibTrans" cxnId="{7793DB82-0F6C-4216-BA89-E4A6B285148D}">
      <dgm:prSet/>
      <dgm:spPr/>
      <dgm:t>
        <a:bodyPr/>
        <a:lstStyle/>
        <a:p>
          <a:endParaRPr lang="en-ZA"/>
        </a:p>
      </dgm:t>
    </dgm:pt>
    <dgm:pt modelId="{F45F0821-8EA6-46DA-81D9-72B9C617668E}">
      <dgm:prSet phldrT="[Text]" custT="1"/>
      <dgm:spPr/>
      <dgm:t>
        <a:bodyPr/>
        <a:lstStyle/>
        <a:p>
          <a:r>
            <a:rPr lang="en-ZA" sz="2000" dirty="0" err="1" smtClean="0"/>
            <a:t>Hypofibrinogenaemia</a:t>
          </a:r>
          <a:r>
            <a:rPr lang="en-ZA" sz="2000" dirty="0" smtClean="0"/>
            <a:t>/</a:t>
          </a:r>
          <a:r>
            <a:rPr lang="en-ZA" sz="2000" dirty="0" err="1" smtClean="0"/>
            <a:t>fibrinolysis</a:t>
          </a:r>
          <a:endParaRPr lang="en-ZA" sz="2000" dirty="0"/>
        </a:p>
      </dgm:t>
    </dgm:pt>
    <dgm:pt modelId="{12FFCB1B-4F30-4FD3-BDC1-B1F34A5D84AB}" type="parTrans" cxnId="{437AE8B1-811F-4175-985A-940F2BFBE613}">
      <dgm:prSet/>
      <dgm:spPr/>
      <dgm:t>
        <a:bodyPr/>
        <a:lstStyle/>
        <a:p>
          <a:endParaRPr lang="en-ZA"/>
        </a:p>
      </dgm:t>
    </dgm:pt>
    <dgm:pt modelId="{D3DE7981-24C6-4DB7-997E-05790106B85C}" type="sibTrans" cxnId="{437AE8B1-811F-4175-985A-940F2BFBE613}">
      <dgm:prSet/>
      <dgm:spPr/>
      <dgm:t>
        <a:bodyPr/>
        <a:lstStyle/>
        <a:p>
          <a:endParaRPr lang="en-ZA"/>
        </a:p>
      </dgm:t>
    </dgm:pt>
    <dgm:pt modelId="{312BE6BB-4AC6-4D62-8773-F85298142AC1}">
      <dgm:prSet/>
      <dgm:spPr/>
      <dgm:t>
        <a:bodyPr/>
        <a:lstStyle/>
        <a:p>
          <a:r>
            <a:rPr lang="en-ZA" dirty="0" smtClean="0"/>
            <a:t>Platelets: </a:t>
          </a:r>
          <a:r>
            <a:rPr lang="en-ZA" dirty="0" err="1" smtClean="0"/>
            <a:t>Plt</a:t>
          </a:r>
          <a:r>
            <a:rPr lang="en-ZA" dirty="0" smtClean="0"/>
            <a:t> &lt; 50 or abnormal BT/PFA-100/TEG</a:t>
          </a:r>
        </a:p>
        <a:p>
          <a:endParaRPr lang="en-ZA" dirty="0"/>
        </a:p>
      </dgm:t>
    </dgm:pt>
    <dgm:pt modelId="{94E1C7CF-1EF1-4C9D-BBE5-16E51E38890A}" type="parTrans" cxnId="{C5E1406A-A56D-4D78-AFF7-B57E5B52D3F6}">
      <dgm:prSet/>
      <dgm:spPr/>
      <dgm:t>
        <a:bodyPr/>
        <a:lstStyle/>
        <a:p>
          <a:endParaRPr lang="en-ZA"/>
        </a:p>
      </dgm:t>
    </dgm:pt>
    <dgm:pt modelId="{0452279A-2C4A-43A7-9ACF-9C60260563A5}" type="sibTrans" cxnId="{C5E1406A-A56D-4D78-AFF7-B57E5B52D3F6}">
      <dgm:prSet/>
      <dgm:spPr/>
      <dgm:t>
        <a:bodyPr/>
        <a:lstStyle/>
        <a:p>
          <a:endParaRPr lang="en-ZA"/>
        </a:p>
      </dgm:t>
    </dgm:pt>
    <dgm:pt modelId="{E0904BA5-57BE-4E48-A30C-1F91F290E857}">
      <dgm:prSet phldrT="[Text]" custT="1"/>
      <dgm:spPr/>
      <dgm:t>
        <a:bodyPr/>
        <a:lstStyle/>
        <a:p>
          <a:r>
            <a:rPr lang="en-ZA" sz="2400" dirty="0" smtClean="0"/>
            <a:t> Improve oxygen carrying capacity</a:t>
          </a:r>
          <a:endParaRPr lang="en-ZA" sz="2400" dirty="0"/>
        </a:p>
      </dgm:t>
    </dgm:pt>
    <dgm:pt modelId="{2C44C06C-6075-47B4-AD0F-8E4CA1FEE59D}" type="sibTrans" cxnId="{59FA8753-BDB1-4150-B2E8-103A94C8FA5E}">
      <dgm:prSet/>
      <dgm:spPr/>
      <dgm:t>
        <a:bodyPr/>
        <a:lstStyle/>
        <a:p>
          <a:endParaRPr lang="en-ZA"/>
        </a:p>
      </dgm:t>
    </dgm:pt>
    <dgm:pt modelId="{7E71691E-4110-4AC1-B481-1FE8C01347B5}" type="parTrans" cxnId="{59FA8753-BDB1-4150-B2E8-103A94C8FA5E}">
      <dgm:prSet/>
      <dgm:spPr/>
      <dgm:t>
        <a:bodyPr/>
        <a:lstStyle/>
        <a:p>
          <a:endParaRPr lang="en-ZA"/>
        </a:p>
      </dgm:t>
    </dgm:pt>
    <dgm:pt modelId="{92B3E515-77C0-48A9-B241-0B0DCE87D951}">
      <dgm:prSet phldrT="[Text]" custT="1"/>
      <dgm:spPr/>
      <dgm:t>
        <a:bodyPr/>
        <a:lstStyle/>
        <a:p>
          <a:r>
            <a:rPr lang="en-ZA" sz="2400" dirty="0" smtClean="0">
              <a:latin typeface="+mn-lt"/>
            </a:rPr>
            <a:t>RCC</a:t>
          </a:r>
          <a:endParaRPr lang="en-ZA" sz="2400" dirty="0">
            <a:latin typeface="+mn-lt"/>
          </a:endParaRPr>
        </a:p>
      </dgm:t>
    </dgm:pt>
    <dgm:pt modelId="{D3B5E4AC-AC2D-43D3-933C-759A0670B443}" type="sibTrans" cxnId="{09F49F17-DDA9-414C-B009-A2886A5AC6C5}">
      <dgm:prSet/>
      <dgm:spPr/>
      <dgm:t>
        <a:bodyPr/>
        <a:lstStyle/>
        <a:p>
          <a:endParaRPr lang="en-ZA"/>
        </a:p>
      </dgm:t>
    </dgm:pt>
    <dgm:pt modelId="{20109DF5-F3D1-493C-9D68-7E648154636A}" type="parTrans" cxnId="{09F49F17-DDA9-414C-B009-A2886A5AC6C5}">
      <dgm:prSet/>
      <dgm:spPr/>
      <dgm:t>
        <a:bodyPr/>
        <a:lstStyle/>
        <a:p>
          <a:endParaRPr lang="en-ZA"/>
        </a:p>
      </dgm:t>
    </dgm:pt>
    <dgm:pt modelId="{12263EE5-5863-4A7C-8F59-27980334F708}" type="pres">
      <dgm:prSet presAssocID="{E9446964-F133-4B01-9254-48E54B28CDF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FBFE4ABC-C55C-4E47-877E-FCFCFE6F2054}" type="pres">
      <dgm:prSet presAssocID="{92B3E515-77C0-48A9-B241-0B0DCE87D951}" presName="comp" presStyleCnt="0"/>
      <dgm:spPr/>
    </dgm:pt>
    <dgm:pt modelId="{9F7FD237-A2BE-4D97-AC59-69E237C76544}" type="pres">
      <dgm:prSet presAssocID="{92B3E515-77C0-48A9-B241-0B0DCE87D951}" presName="box" presStyleLbl="node1" presStyleIdx="0" presStyleCnt="4"/>
      <dgm:spPr/>
      <dgm:t>
        <a:bodyPr/>
        <a:lstStyle/>
        <a:p>
          <a:endParaRPr lang="en-ZA"/>
        </a:p>
      </dgm:t>
    </dgm:pt>
    <dgm:pt modelId="{75175FFC-7AEC-43BB-9F11-78CCB94D3C74}" type="pres">
      <dgm:prSet presAssocID="{92B3E515-77C0-48A9-B241-0B0DCE87D951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C00000"/>
          </a:solidFill>
        </a:ln>
      </dgm:spPr>
    </dgm:pt>
    <dgm:pt modelId="{12207A70-C618-4BC3-9D80-6C06B9772C82}" type="pres">
      <dgm:prSet presAssocID="{92B3E515-77C0-48A9-B241-0B0DCE87D951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9260265-0378-4DF9-9E4D-DE9C4C0237EE}" type="pres">
      <dgm:prSet presAssocID="{D3B5E4AC-AC2D-43D3-933C-759A0670B443}" presName="spacer" presStyleCnt="0"/>
      <dgm:spPr/>
    </dgm:pt>
    <dgm:pt modelId="{FB06AE95-1644-441A-85C9-B0985B970F98}" type="pres">
      <dgm:prSet presAssocID="{EDCCDD65-2257-42DD-81B5-CFEED95974B8}" presName="comp" presStyleCnt="0"/>
      <dgm:spPr/>
    </dgm:pt>
    <dgm:pt modelId="{5B3EE1FB-6295-4142-B2AA-1A1B38EB6889}" type="pres">
      <dgm:prSet presAssocID="{EDCCDD65-2257-42DD-81B5-CFEED95974B8}" presName="box" presStyleLbl="node1" presStyleIdx="1" presStyleCnt="4"/>
      <dgm:spPr/>
      <dgm:t>
        <a:bodyPr/>
        <a:lstStyle/>
        <a:p>
          <a:endParaRPr lang="en-ZA"/>
        </a:p>
      </dgm:t>
    </dgm:pt>
    <dgm:pt modelId="{6B609E56-4DE9-43AE-B371-CDC364E93EE3}" type="pres">
      <dgm:prSet presAssocID="{EDCCDD65-2257-42DD-81B5-CFEED95974B8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C00000"/>
          </a:solidFill>
        </a:ln>
      </dgm:spPr>
    </dgm:pt>
    <dgm:pt modelId="{5160D6E7-F5A1-4559-8E61-B34FB8650ED5}" type="pres">
      <dgm:prSet presAssocID="{EDCCDD65-2257-42DD-81B5-CFEED95974B8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264888E-5308-4E7D-A193-7A016425F4C1}" type="pres">
      <dgm:prSet presAssocID="{9B3F6530-D529-4BE4-8553-543A40782143}" presName="spacer" presStyleCnt="0"/>
      <dgm:spPr/>
    </dgm:pt>
    <dgm:pt modelId="{9FBD8F49-D6FE-492F-9C2D-A2ED515965F6}" type="pres">
      <dgm:prSet presAssocID="{655111B2-FACC-4EAA-9F48-8879FBC416E0}" presName="comp" presStyleCnt="0"/>
      <dgm:spPr/>
    </dgm:pt>
    <dgm:pt modelId="{4CBC9738-50E3-4FC0-880C-20E5685BFDF1}" type="pres">
      <dgm:prSet presAssocID="{655111B2-FACC-4EAA-9F48-8879FBC416E0}" presName="box" presStyleLbl="node1" presStyleIdx="2" presStyleCnt="4"/>
      <dgm:spPr/>
      <dgm:t>
        <a:bodyPr/>
        <a:lstStyle/>
        <a:p>
          <a:endParaRPr lang="en-ZA"/>
        </a:p>
      </dgm:t>
    </dgm:pt>
    <dgm:pt modelId="{7E8A6BC8-C5E7-4AD2-921E-2FDFA638465D}" type="pres">
      <dgm:prSet presAssocID="{655111B2-FACC-4EAA-9F48-8879FBC416E0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C00000"/>
          </a:solidFill>
        </a:ln>
      </dgm:spPr>
    </dgm:pt>
    <dgm:pt modelId="{98E98EF6-D081-4F88-8E94-4FE5D23EEE4C}" type="pres">
      <dgm:prSet presAssocID="{655111B2-FACC-4EAA-9F48-8879FBC416E0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4A7BD09-45E7-4142-B600-9EF0B44B7043}" type="pres">
      <dgm:prSet presAssocID="{D0313CDB-9E95-4CE8-89E8-35C04AD91D42}" presName="spacer" presStyleCnt="0"/>
      <dgm:spPr/>
    </dgm:pt>
    <dgm:pt modelId="{8B37E838-61C7-4DF4-A87D-2B0C2014EEEE}" type="pres">
      <dgm:prSet presAssocID="{312BE6BB-4AC6-4D62-8773-F85298142AC1}" presName="comp" presStyleCnt="0"/>
      <dgm:spPr/>
    </dgm:pt>
    <dgm:pt modelId="{B7C5AD8E-8CD5-47EF-923A-A9C5473EA605}" type="pres">
      <dgm:prSet presAssocID="{312BE6BB-4AC6-4D62-8773-F85298142AC1}" presName="box" presStyleLbl="node1" presStyleIdx="3" presStyleCnt="4"/>
      <dgm:spPr/>
      <dgm:t>
        <a:bodyPr/>
        <a:lstStyle/>
        <a:p>
          <a:endParaRPr lang="en-ZA"/>
        </a:p>
      </dgm:t>
    </dgm:pt>
    <dgm:pt modelId="{4AFB3EEF-88DC-41B3-814E-127F3042B0C3}" type="pres">
      <dgm:prSet presAssocID="{312BE6BB-4AC6-4D62-8773-F85298142AC1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rgbClr val="C00000"/>
          </a:solidFill>
        </a:ln>
      </dgm:spPr>
    </dgm:pt>
    <dgm:pt modelId="{76CF6DE9-A6EB-43DC-84C5-CCB575BD1BF3}" type="pres">
      <dgm:prSet presAssocID="{312BE6BB-4AC6-4D62-8773-F85298142AC1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89B24076-F6FB-424B-9E24-9CA7CEC5D9C6}" type="presOf" srcId="{F45F0821-8EA6-46DA-81D9-72B9C617668E}" destId="{98E98EF6-D081-4F88-8E94-4FE5D23EEE4C}" srcOrd="1" destOrd="2" presId="urn:microsoft.com/office/officeart/2005/8/layout/vList4"/>
    <dgm:cxn modelId="{2038007F-C0AB-4A46-82A7-3DCA7888F72A}" type="presOf" srcId="{EDCCDD65-2257-42DD-81B5-CFEED95974B8}" destId="{5B3EE1FB-6295-4142-B2AA-1A1B38EB6889}" srcOrd="0" destOrd="0" presId="urn:microsoft.com/office/officeart/2005/8/layout/vList4"/>
    <dgm:cxn modelId="{6CF95C60-F886-4BEA-B627-43C3ABB95785}" srcId="{E9446964-F133-4B01-9254-48E54B28CDFE}" destId="{655111B2-FACC-4EAA-9F48-8879FBC416E0}" srcOrd="2" destOrd="0" parTransId="{F1E0933C-927F-4DD6-8D88-DA5171FFAAB5}" sibTransId="{D0313CDB-9E95-4CE8-89E8-35C04AD91D42}"/>
    <dgm:cxn modelId="{AD45A278-08E4-44B5-AC2C-68C18FD5DBB9}" type="presOf" srcId="{1A2E57A1-29C9-4796-99F6-D0A36EC6BEB9}" destId="{4CBC9738-50E3-4FC0-880C-20E5685BFDF1}" srcOrd="0" destOrd="1" presId="urn:microsoft.com/office/officeart/2005/8/layout/vList4"/>
    <dgm:cxn modelId="{C8992860-1389-45E0-BF8A-C1960CCA3124}" type="presOf" srcId="{A3016783-C4DD-41A2-829B-B2996C275EF5}" destId="{5160D6E7-F5A1-4559-8E61-B34FB8650ED5}" srcOrd="1" destOrd="1" presId="urn:microsoft.com/office/officeart/2005/8/layout/vList4"/>
    <dgm:cxn modelId="{F495414E-33FF-464E-B15C-23FF2589E10B}" type="presOf" srcId="{E0904BA5-57BE-4E48-A30C-1F91F290E857}" destId="{9F7FD237-A2BE-4D97-AC59-69E237C76544}" srcOrd="0" destOrd="1" presId="urn:microsoft.com/office/officeart/2005/8/layout/vList4"/>
    <dgm:cxn modelId="{640CB247-BF47-4F91-AD0E-AA9BBEB73773}" srcId="{E9446964-F133-4B01-9254-48E54B28CDFE}" destId="{EDCCDD65-2257-42DD-81B5-CFEED95974B8}" srcOrd="1" destOrd="0" parTransId="{470BAEC1-CEAD-4399-ADA4-5F81FEFD9694}" sibTransId="{9B3F6530-D529-4BE4-8553-543A40782143}"/>
    <dgm:cxn modelId="{59FA8753-BDB1-4150-B2E8-103A94C8FA5E}" srcId="{92B3E515-77C0-48A9-B241-0B0DCE87D951}" destId="{E0904BA5-57BE-4E48-A30C-1F91F290E857}" srcOrd="0" destOrd="0" parTransId="{7E71691E-4110-4AC1-B481-1FE8C01347B5}" sibTransId="{2C44C06C-6075-47B4-AD0F-8E4CA1FEE59D}"/>
    <dgm:cxn modelId="{B6A5FB9B-84D7-4288-92DD-4D690D425D06}" type="presOf" srcId="{EDCCDD65-2257-42DD-81B5-CFEED95974B8}" destId="{5160D6E7-F5A1-4559-8E61-B34FB8650ED5}" srcOrd="1" destOrd="0" presId="urn:microsoft.com/office/officeart/2005/8/layout/vList4"/>
    <dgm:cxn modelId="{7793DB82-0F6C-4216-BA89-E4A6B285148D}" srcId="{655111B2-FACC-4EAA-9F48-8879FBC416E0}" destId="{1A2E57A1-29C9-4796-99F6-D0A36EC6BEB9}" srcOrd="0" destOrd="0" parTransId="{F9B1D2B9-DA4F-492A-B1D2-26F866104677}" sibTransId="{BCCC42BA-A06A-46C6-ADF7-8FAE709AFD20}"/>
    <dgm:cxn modelId="{437AE8B1-811F-4175-985A-940F2BFBE613}" srcId="{655111B2-FACC-4EAA-9F48-8879FBC416E0}" destId="{F45F0821-8EA6-46DA-81D9-72B9C617668E}" srcOrd="1" destOrd="0" parTransId="{12FFCB1B-4F30-4FD3-BDC1-B1F34A5D84AB}" sibTransId="{D3DE7981-24C6-4DB7-997E-05790106B85C}"/>
    <dgm:cxn modelId="{9374B012-4D3F-4E31-9126-19AFF7AEA8D1}" type="presOf" srcId="{E0904BA5-57BE-4E48-A30C-1F91F290E857}" destId="{12207A70-C618-4BC3-9D80-6C06B9772C82}" srcOrd="1" destOrd="1" presId="urn:microsoft.com/office/officeart/2005/8/layout/vList4"/>
    <dgm:cxn modelId="{C7A84898-DD87-4969-B5B4-F42D4E99649C}" type="presOf" srcId="{312BE6BB-4AC6-4D62-8773-F85298142AC1}" destId="{76CF6DE9-A6EB-43DC-84C5-CCB575BD1BF3}" srcOrd="1" destOrd="0" presId="urn:microsoft.com/office/officeart/2005/8/layout/vList4"/>
    <dgm:cxn modelId="{4F14A760-FE02-45C4-BAE9-E7B8D1117C6A}" type="presOf" srcId="{312BE6BB-4AC6-4D62-8773-F85298142AC1}" destId="{B7C5AD8E-8CD5-47EF-923A-A9C5473EA605}" srcOrd="0" destOrd="0" presId="urn:microsoft.com/office/officeart/2005/8/layout/vList4"/>
    <dgm:cxn modelId="{2DA0A730-7DDB-4E0D-9435-D487558FF54B}" type="presOf" srcId="{A3016783-C4DD-41A2-829B-B2996C275EF5}" destId="{5B3EE1FB-6295-4142-B2AA-1A1B38EB6889}" srcOrd="0" destOrd="1" presId="urn:microsoft.com/office/officeart/2005/8/layout/vList4"/>
    <dgm:cxn modelId="{62CD309F-9A17-4B2A-AEF3-E594422642AF}" type="presOf" srcId="{E9446964-F133-4B01-9254-48E54B28CDFE}" destId="{12263EE5-5863-4A7C-8F59-27980334F708}" srcOrd="0" destOrd="0" presId="urn:microsoft.com/office/officeart/2005/8/layout/vList4"/>
    <dgm:cxn modelId="{C5E1406A-A56D-4D78-AFF7-B57E5B52D3F6}" srcId="{E9446964-F133-4B01-9254-48E54B28CDFE}" destId="{312BE6BB-4AC6-4D62-8773-F85298142AC1}" srcOrd="3" destOrd="0" parTransId="{94E1C7CF-1EF1-4C9D-BBE5-16E51E38890A}" sibTransId="{0452279A-2C4A-43A7-9ACF-9C60260563A5}"/>
    <dgm:cxn modelId="{C7DF532B-0A1E-4501-B3B3-F245EB311558}" type="presOf" srcId="{655111B2-FACC-4EAA-9F48-8879FBC416E0}" destId="{98E98EF6-D081-4F88-8E94-4FE5D23EEE4C}" srcOrd="1" destOrd="0" presId="urn:microsoft.com/office/officeart/2005/8/layout/vList4"/>
    <dgm:cxn modelId="{AB59E370-7766-4509-9C04-66ECF899A2C7}" type="presOf" srcId="{92B3E515-77C0-48A9-B241-0B0DCE87D951}" destId="{9F7FD237-A2BE-4D97-AC59-69E237C76544}" srcOrd="0" destOrd="0" presId="urn:microsoft.com/office/officeart/2005/8/layout/vList4"/>
    <dgm:cxn modelId="{25974ED3-CE0A-4A27-9CB5-E3CFB8BC20A5}" type="presOf" srcId="{1A2E57A1-29C9-4796-99F6-D0A36EC6BEB9}" destId="{98E98EF6-D081-4F88-8E94-4FE5D23EEE4C}" srcOrd="1" destOrd="1" presId="urn:microsoft.com/office/officeart/2005/8/layout/vList4"/>
    <dgm:cxn modelId="{518B0B41-5713-4446-87DF-D393CC252902}" type="presOf" srcId="{655111B2-FACC-4EAA-9F48-8879FBC416E0}" destId="{4CBC9738-50E3-4FC0-880C-20E5685BFDF1}" srcOrd="0" destOrd="0" presId="urn:microsoft.com/office/officeart/2005/8/layout/vList4"/>
    <dgm:cxn modelId="{9D299869-727E-4099-AF22-84955716B1B6}" type="presOf" srcId="{F45F0821-8EA6-46DA-81D9-72B9C617668E}" destId="{4CBC9738-50E3-4FC0-880C-20E5685BFDF1}" srcOrd="0" destOrd="2" presId="urn:microsoft.com/office/officeart/2005/8/layout/vList4"/>
    <dgm:cxn modelId="{AEE72CC8-4992-45F5-8B47-B10E5EF408AF}" srcId="{EDCCDD65-2257-42DD-81B5-CFEED95974B8}" destId="{A3016783-C4DD-41A2-829B-B2996C275EF5}" srcOrd="0" destOrd="0" parTransId="{60682C67-BB71-4A66-BE55-CEE458C2B2ED}" sibTransId="{BCAAFDDC-B107-4F69-AF18-8CE870BB6322}"/>
    <dgm:cxn modelId="{F3996FC8-4823-4B97-9C29-60E5C1A58E39}" type="presOf" srcId="{92B3E515-77C0-48A9-B241-0B0DCE87D951}" destId="{12207A70-C618-4BC3-9D80-6C06B9772C82}" srcOrd="1" destOrd="0" presId="urn:microsoft.com/office/officeart/2005/8/layout/vList4"/>
    <dgm:cxn modelId="{09F49F17-DDA9-414C-B009-A2886A5AC6C5}" srcId="{E9446964-F133-4B01-9254-48E54B28CDFE}" destId="{92B3E515-77C0-48A9-B241-0B0DCE87D951}" srcOrd="0" destOrd="0" parTransId="{20109DF5-F3D1-493C-9D68-7E648154636A}" sibTransId="{D3B5E4AC-AC2D-43D3-933C-759A0670B443}"/>
    <dgm:cxn modelId="{D01382D9-8D14-4476-A507-044845B0A11C}" type="presParOf" srcId="{12263EE5-5863-4A7C-8F59-27980334F708}" destId="{FBFE4ABC-C55C-4E47-877E-FCFCFE6F2054}" srcOrd="0" destOrd="0" presId="urn:microsoft.com/office/officeart/2005/8/layout/vList4"/>
    <dgm:cxn modelId="{080BB939-5686-417B-B40B-5D9AF219E4A0}" type="presParOf" srcId="{FBFE4ABC-C55C-4E47-877E-FCFCFE6F2054}" destId="{9F7FD237-A2BE-4D97-AC59-69E237C76544}" srcOrd="0" destOrd="0" presId="urn:microsoft.com/office/officeart/2005/8/layout/vList4"/>
    <dgm:cxn modelId="{0B3710EB-9B34-4806-A7F3-3D9829ED249B}" type="presParOf" srcId="{FBFE4ABC-C55C-4E47-877E-FCFCFE6F2054}" destId="{75175FFC-7AEC-43BB-9F11-78CCB94D3C74}" srcOrd="1" destOrd="0" presId="urn:microsoft.com/office/officeart/2005/8/layout/vList4"/>
    <dgm:cxn modelId="{E695C1D3-5E86-4433-B5BF-D2E06E0C107C}" type="presParOf" srcId="{FBFE4ABC-C55C-4E47-877E-FCFCFE6F2054}" destId="{12207A70-C618-4BC3-9D80-6C06B9772C82}" srcOrd="2" destOrd="0" presId="urn:microsoft.com/office/officeart/2005/8/layout/vList4"/>
    <dgm:cxn modelId="{F4551098-710C-437C-B6CF-EB7269232EE6}" type="presParOf" srcId="{12263EE5-5863-4A7C-8F59-27980334F708}" destId="{09260265-0378-4DF9-9E4D-DE9C4C0237EE}" srcOrd="1" destOrd="0" presId="urn:microsoft.com/office/officeart/2005/8/layout/vList4"/>
    <dgm:cxn modelId="{1E55E1C9-8D89-4E85-B190-BE5C2C8FBB36}" type="presParOf" srcId="{12263EE5-5863-4A7C-8F59-27980334F708}" destId="{FB06AE95-1644-441A-85C9-B0985B970F98}" srcOrd="2" destOrd="0" presId="urn:microsoft.com/office/officeart/2005/8/layout/vList4"/>
    <dgm:cxn modelId="{2932D53D-2460-4B4F-8F66-7746C90184E9}" type="presParOf" srcId="{FB06AE95-1644-441A-85C9-B0985B970F98}" destId="{5B3EE1FB-6295-4142-B2AA-1A1B38EB6889}" srcOrd="0" destOrd="0" presId="urn:microsoft.com/office/officeart/2005/8/layout/vList4"/>
    <dgm:cxn modelId="{E9B46500-0265-4440-88EC-925CA1E387A5}" type="presParOf" srcId="{FB06AE95-1644-441A-85C9-B0985B970F98}" destId="{6B609E56-4DE9-43AE-B371-CDC364E93EE3}" srcOrd="1" destOrd="0" presId="urn:microsoft.com/office/officeart/2005/8/layout/vList4"/>
    <dgm:cxn modelId="{92BDDECC-AF83-4996-89C5-D7D89C5632A2}" type="presParOf" srcId="{FB06AE95-1644-441A-85C9-B0985B970F98}" destId="{5160D6E7-F5A1-4559-8E61-B34FB8650ED5}" srcOrd="2" destOrd="0" presId="urn:microsoft.com/office/officeart/2005/8/layout/vList4"/>
    <dgm:cxn modelId="{97BBEB9B-7982-4D56-90F4-F7AE31E260D2}" type="presParOf" srcId="{12263EE5-5863-4A7C-8F59-27980334F708}" destId="{4264888E-5308-4E7D-A193-7A016425F4C1}" srcOrd="3" destOrd="0" presId="urn:microsoft.com/office/officeart/2005/8/layout/vList4"/>
    <dgm:cxn modelId="{18DA7B8B-F67C-4E14-8B45-DFDB207FC6CE}" type="presParOf" srcId="{12263EE5-5863-4A7C-8F59-27980334F708}" destId="{9FBD8F49-D6FE-492F-9C2D-A2ED515965F6}" srcOrd="4" destOrd="0" presId="urn:microsoft.com/office/officeart/2005/8/layout/vList4"/>
    <dgm:cxn modelId="{3837AE78-9D1E-4E03-9A1D-41625EAB3397}" type="presParOf" srcId="{9FBD8F49-D6FE-492F-9C2D-A2ED515965F6}" destId="{4CBC9738-50E3-4FC0-880C-20E5685BFDF1}" srcOrd="0" destOrd="0" presId="urn:microsoft.com/office/officeart/2005/8/layout/vList4"/>
    <dgm:cxn modelId="{1AD213BD-3D61-4AD6-85BD-D6149E08D2DC}" type="presParOf" srcId="{9FBD8F49-D6FE-492F-9C2D-A2ED515965F6}" destId="{7E8A6BC8-C5E7-4AD2-921E-2FDFA638465D}" srcOrd="1" destOrd="0" presId="urn:microsoft.com/office/officeart/2005/8/layout/vList4"/>
    <dgm:cxn modelId="{89827BE7-1FDB-4536-BB4A-E1F9660B0F0E}" type="presParOf" srcId="{9FBD8F49-D6FE-492F-9C2D-A2ED515965F6}" destId="{98E98EF6-D081-4F88-8E94-4FE5D23EEE4C}" srcOrd="2" destOrd="0" presId="urn:microsoft.com/office/officeart/2005/8/layout/vList4"/>
    <dgm:cxn modelId="{493E8D30-9A3A-4350-BA47-B7A751E71819}" type="presParOf" srcId="{12263EE5-5863-4A7C-8F59-27980334F708}" destId="{74A7BD09-45E7-4142-B600-9EF0B44B7043}" srcOrd="5" destOrd="0" presId="urn:microsoft.com/office/officeart/2005/8/layout/vList4"/>
    <dgm:cxn modelId="{EB99A8A0-F204-4933-AC75-FB9E2C0494E7}" type="presParOf" srcId="{12263EE5-5863-4A7C-8F59-27980334F708}" destId="{8B37E838-61C7-4DF4-A87D-2B0C2014EEEE}" srcOrd="6" destOrd="0" presId="urn:microsoft.com/office/officeart/2005/8/layout/vList4"/>
    <dgm:cxn modelId="{52186999-7A93-4BE2-A61E-59404D1187CE}" type="presParOf" srcId="{8B37E838-61C7-4DF4-A87D-2B0C2014EEEE}" destId="{B7C5AD8E-8CD5-47EF-923A-A9C5473EA605}" srcOrd="0" destOrd="0" presId="urn:microsoft.com/office/officeart/2005/8/layout/vList4"/>
    <dgm:cxn modelId="{66B19E23-B9BC-4205-9D3B-253CE666D410}" type="presParOf" srcId="{8B37E838-61C7-4DF4-A87D-2B0C2014EEEE}" destId="{4AFB3EEF-88DC-41B3-814E-127F3042B0C3}" srcOrd="1" destOrd="0" presId="urn:microsoft.com/office/officeart/2005/8/layout/vList4"/>
    <dgm:cxn modelId="{E188B712-4194-4550-819C-0DB1E87B0C58}" type="presParOf" srcId="{8B37E838-61C7-4DF4-A87D-2B0C2014EEEE}" destId="{76CF6DE9-A6EB-43DC-84C5-CCB575BD1BF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3E496B3-5294-43CC-9F4A-5B9E2057776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D83C208D-EC31-4D43-B0AF-25CEFB547256}">
      <dgm:prSet phldrT="[Text]"/>
      <dgm:spPr>
        <a:ln>
          <a:solidFill>
            <a:srgbClr val="C00000"/>
          </a:solidFill>
        </a:ln>
      </dgm:spPr>
      <dgm:t>
        <a:bodyPr/>
        <a:lstStyle/>
        <a:p>
          <a:r>
            <a:rPr lang="en-ZA" dirty="0" smtClean="0"/>
            <a:t>Pre-op </a:t>
          </a:r>
          <a:r>
            <a:rPr lang="en-ZA" dirty="0" err="1" smtClean="0"/>
            <a:t>autologous</a:t>
          </a:r>
          <a:endParaRPr lang="en-ZA" dirty="0"/>
        </a:p>
      </dgm:t>
    </dgm:pt>
    <dgm:pt modelId="{C0C36C3D-5962-4C0D-AC30-6DC5C6634512}" type="parTrans" cxnId="{DF2136C4-4464-40DF-A160-7D647E009A91}">
      <dgm:prSet/>
      <dgm:spPr/>
      <dgm:t>
        <a:bodyPr/>
        <a:lstStyle/>
        <a:p>
          <a:endParaRPr lang="en-ZA"/>
        </a:p>
      </dgm:t>
    </dgm:pt>
    <dgm:pt modelId="{71843CBC-CD51-414D-B2A4-5423AAC8C937}" type="sibTrans" cxnId="{DF2136C4-4464-40DF-A160-7D647E009A91}">
      <dgm:prSet/>
      <dgm:spPr/>
      <dgm:t>
        <a:bodyPr/>
        <a:lstStyle/>
        <a:p>
          <a:endParaRPr lang="en-ZA"/>
        </a:p>
      </dgm:t>
    </dgm:pt>
    <dgm:pt modelId="{4787EF36-BDD9-48A8-8914-73A3F6B8B64A}">
      <dgm:prSet phldrT="[Text]"/>
      <dgm:spPr>
        <a:ln>
          <a:solidFill>
            <a:schemeClr val="tx2">
              <a:lumMod val="75000"/>
              <a:alpha val="90000"/>
            </a:schemeClr>
          </a:solidFill>
        </a:ln>
      </dgm:spPr>
      <dgm:t>
        <a:bodyPr/>
        <a:lstStyle/>
        <a:p>
          <a:r>
            <a:rPr lang="en-ZA" dirty="0" smtClean="0"/>
            <a:t>Elective</a:t>
          </a:r>
          <a:endParaRPr lang="en-ZA" dirty="0"/>
        </a:p>
      </dgm:t>
    </dgm:pt>
    <dgm:pt modelId="{24EF006A-2734-4B16-830F-717113387FFE}" type="parTrans" cxnId="{0E60946F-8E4A-4ACB-9ADB-E9AD2F36F735}">
      <dgm:prSet/>
      <dgm:spPr/>
      <dgm:t>
        <a:bodyPr/>
        <a:lstStyle/>
        <a:p>
          <a:endParaRPr lang="en-ZA"/>
        </a:p>
      </dgm:t>
    </dgm:pt>
    <dgm:pt modelId="{4687BC78-8A9E-4DCB-B6DB-1F779450818B}" type="sibTrans" cxnId="{0E60946F-8E4A-4ACB-9ADB-E9AD2F36F735}">
      <dgm:prSet/>
      <dgm:spPr/>
      <dgm:t>
        <a:bodyPr/>
        <a:lstStyle/>
        <a:p>
          <a:endParaRPr lang="en-ZA"/>
        </a:p>
      </dgm:t>
    </dgm:pt>
    <dgm:pt modelId="{9E47618D-7103-47D0-8295-69C4D9BC7E14}">
      <dgm:prSet phldrT="[Text]"/>
      <dgm:spPr>
        <a:ln>
          <a:solidFill>
            <a:schemeClr val="tx2">
              <a:lumMod val="75000"/>
              <a:alpha val="90000"/>
            </a:schemeClr>
          </a:solidFill>
        </a:ln>
      </dgm:spPr>
      <dgm:t>
        <a:bodyPr/>
        <a:lstStyle/>
        <a:p>
          <a:r>
            <a:rPr lang="en-ZA" dirty="0" err="1" smtClean="0"/>
            <a:t>Epo</a:t>
          </a:r>
          <a:r>
            <a:rPr lang="en-ZA" dirty="0" smtClean="0"/>
            <a:t> </a:t>
          </a:r>
          <a:endParaRPr lang="en-ZA" dirty="0"/>
        </a:p>
      </dgm:t>
    </dgm:pt>
    <dgm:pt modelId="{E93A2708-2260-435F-9FD3-E2E7D238A5EB}" type="parTrans" cxnId="{EF7FD5D9-D28E-4130-9E20-2DE97052E654}">
      <dgm:prSet/>
      <dgm:spPr/>
      <dgm:t>
        <a:bodyPr/>
        <a:lstStyle/>
        <a:p>
          <a:endParaRPr lang="en-ZA"/>
        </a:p>
      </dgm:t>
    </dgm:pt>
    <dgm:pt modelId="{C46DBA54-C5F5-41BF-A27E-AFE496D039F6}" type="sibTrans" cxnId="{EF7FD5D9-D28E-4130-9E20-2DE97052E654}">
      <dgm:prSet/>
      <dgm:spPr/>
      <dgm:t>
        <a:bodyPr/>
        <a:lstStyle/>
        <a:p>
          <a:endParaRPr lang="en-ZA"/>
        </a:p>
      </dgm:t>
    </dgm:pt>
    <dgm:pt modelId="{C22CC352-AA92-466A-9B0F-9468298C7454}">
      <dgm:prSet phldrT="[Text]"/>
      <dgm:spPr>
        <a:ln>
          <a:solidFill>
            <a:srgbClr val="C00000"/>
          </a:solidFill>
        </a:ln>
      </dgm:spPr>
      <dgm:t>
        <a:bodyPr/>
        <a:lstStyle/>
        <a:p>
          <a:r>
            <a:rPr lang="en-ZA" dirty="0" smtClean="0"/>
            <a:t>ANH</a:t>
          </a:r>
          <a:endParaRPr lang="en-ZA" dirty="0"/>
        </a:p>
      </dgm:t>
    </dgm:pt>
    <dgm:pt modelId="{BC35F85A-30F4-4998-A2DA-A214EAA8A188}" type="parTrans" cxnId="{4E464404-5686-437F-B099-2FF35BAC4EAE}">
      <dgm:prSet/>
      <dgm:spPr/>
      <dgm:t>
        <a:bodyPr/>
        <a:lstStyle/>
        <a:p>
          <a:endParaRPr lang="en-ZA"/>
        </a:p>
      </dgm:t>
    </dgm:pt>
    <dgm:pt modelId="{3B6BA702-48D1-444A-A9EE-66845356A12A}" type="sibTrans" cxnId="{4E464404-5686-437F-B099-2FF35BAC4EAE}">
      <dgm:prSet/>
      <dgm:spPr/>
      <dgm:t>
        <a:bodyPr/>
        <a:lstStyle/>
        <a:p>
          <a:endParaRPr lang="en-ZA"/>
        </a:p>
      </dgm:t>
    </dgm:pt>
    <dgm:pt modelId="{31AD4BBA-3FA8-4BB8-9E14-FFF734C8ED7C}">
      <dgm:prSet phldrT="[Text]"/>
      <dgm:spPr>
        <a:ln>
          <a:solidFill>
            <a:schemeClr val="tx2">
              <a:lumMod val="75000"/>
              <a:alpha val="90000"/>
            </a:schemeClr>
          </a:solidFill>
        </a:ln>
      </dgm:spPr>
      <dgm:t>
        <a:bodyPr/>
        <a:lstStyle/>
        <a:p>
          <a:r>
            <a:rPr lang="en-ZA" dirty="0" smtClean="0"/>
            <a:t>1 or 2 U blood removed</a:t>
          </a:r>
          <a:endParaRPr lang="en-ZA" dirty="0"/>
        </a:p>
      </dgm:t>
    </dgm:pt>
    <dgm:pt modelId="{F48BE6B7-6E9D-4AE2-9D61-739019C0CAE9}" type="parTrans" cxnId="{C8C4A5F2-6416-4F6F-A833-9B2FEF86C83D}">
      <dgm:prSet/>
      <dgm:spPr/>
      <dgm:t>
        <a:bodyPr/>
        <a:lstStyle/>
        <a:p>
          <a:endParaRPr lang="en-ZA"/>
        </a:p>
      </dgm:t>
    </dgm:pt>
    <dgm:pt modelId="{6EB4B581-46D0-489C-816E-6E6582B71368}" type="sibTrans" cxnId="{C8C4A5F2-6416-4F6F-A833-9B2FEF86C83D}">
      <dgm:prSet/>
      <dgm:spPr/>
      <dgm:t>
        <a:bodyPr/>
        <a:lstStyle/>
        <a:p>
          <a:endParaRPr lang="en-ZA"/>
        </a:p>
      </dgm:t>
    </dgm:pt>
    <dgm:pt modelId="{B90369DB-1B61-4D83-A1CE-6666FC11988E}">
      <dgm:prSet phldrT="[Text]"/>
      <dgm:spPr>
        <a:ln>
          <a:solidFill>
            <a:schemeClr val="tx2">
              <a:lumMod val="75000"/>
              <a:alpha val="90000"/>
            </a:schemeClr>
          </a:solidFill>
        </a:ln>
      </dgm:spPr>
      <dgm:t>
        <a:bodyPr/>
        <a:lstStyle/>
        <a:p>
          <a:r>
            <a:rPr lang="en-ZA" dirty="0" smtClean="0"/>
            <a:t>Replaced by isotonic crystalline/colloid solutions</a:t>
          </a:r>
          <a:endParaRPr lang="en-ZA" dirty="0"/>
        </a:p>
      </dgm:t>
    </dgm:pt>
    <dgm:pt modelId="{96D52AC2-6EBA-48C5-9130-6EDF9D6EBDEE}" type="parTrans" cxnId="{5F38EC6E-AF25-4052-B09F-337AB9A91573}">
      <dgm:prSet/>
      <dgm:spPr/>
      <dgm:t>
        <a:bodyPr/>
        <a:lstStyle/>
        <a:p>
          <a:endParaRPr lang="en-ZA"/>
        </a:p>
      </dgm:t>
    </dgm:pt>
    <dgm:pt modelId="{BDF13D10-3768-4687-8590-C29E79DAAB85}" type="sibTrans" cxnId="{5F38EC6E-AF25-4052-B09F-337AB9A91573}">
      <dgm:prSet/>
      <dgm:spPr/>
      <dgm:t>
        <a:bodyPr/>
        <a:lstStyle/>
        <a:p>
          <a:endParaRPr lang="en-ZA"/>
        </a:p>
      </dgm:t>
    </dgm:pt>
    <dgm:pt modelId="{852E1AA8-FE98-490E-87F7-68E076E940A9}" type="pres">
      <dgm:prSet presAssocID="{33E496B3-5294-43CC-9F4A-5B9E205777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0A06B7DD-E698-4A4B-A0B2-E09A7DB4FC5D}" type="pres">
      <dgm:prSet presAssocID="{D83C208D-EC31-4D43-B0AF-25CEFB547256}" presName="composite" presStyleCnt="0"/>
      <dgm:spPr/>
    </dgm:pt>
    <dgm:pt modelId="{4BB2C16B-864C-4C65-A14A-F884441CEAD2}" type="pres">
      <dgm:prSet presAssocID="{D83C208D-EC31-4D43-B0AF-25CEFB547256}" presName="parTx" presStyleLbl="alignNode1" presStyleIdx="0" presStyleCnt="2" custLinFactNeighborX="-1" custLinFactNeighborY="-341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15728D4-BB33-4003-AC8E-4E31F8D01E62}" type="pres">
      <dgm:prSet presAssocID="{D83C208D-EC31-4D43-B0AF-25CEFB547256}" presName="desTx" presStyleLbl="alignAccFollowNode1" presStyleIdx="0" presStyleCnt="2" custLinFactNeighborX="-361" custLinFactNeighborY="-727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A19155F-53A3-4278-8B0A-55A8A7646389}" type="pres">
      <dgm:prSet presAssocID="{71843CBC-CD51-414D-B2A4-5423AAC8C937}" presName="space" presStyleCnt="0"/>
      <dgm:spPr/>
    </dgm:pt>
    <dgm:pt modelId="{E12C6389-CF48-451D-92E5-90730782DF34}" type="pres">
      <dgm:prSet presAssocID="{C22CC352-AA92-466A-9B0F-9468298C7454}" presName="composite" presStyleCnt="0"/>
      <dgm:spPr/>
    </dgm:pt>
    <dgm:pt modelId="{8F45D4E7-B026-4E22-8B35-81E45D87355A}" type="pres">
      <dgm:prSet presAssocID="{C22CC352-AA92-466A-9B0F-9468298C7454}" presName="parTx" presStyleLbl="alignNode1" presStyleIdx="1" presStyleCnt="2" custLinFactNeighborX="1" custLinFactNeighborY="-341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0C6E8EE-9339-43AF-AAF3-1C019C5C8C1F}" type="pres">
      <dgm:prSet presAssocID="{C22CC352-AA92-466A-9B0F-9468298C7454}" presName="desTx" presStyleLbl="alignAccFollowNode1" presStyleIdx="1" presStyleCnt="2" custLinFactNeighborX="361" custLinFactNeighborY="-768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5F38EC6E-AF25-4052-B09F-337AB9A91573}" srcId="{C22CC352-AA92-466A-9B0F-9468298C7454}" destId="{B90369DB-1B61-4D83-A1CE-6666FC11988E}" srcOrd="1" destOrd="0" parTransId="{96D52AC2-6EBA-48C5-9130-6EDF9D6EBDEE}" sibTransId="{BDF13D10-3768-4687-8590-C29E79DAAB85}"/>
    <dgm:cxn modelId="{4E464404-5686-437F-B099-2FF35BAC4EAE}" srcId="{33E496B3-5294-43CC-9F4A-5B9E2057776A}" destId="{C22CC352-AA92-466A-9B0F-9468298C7454}" srcOrd="1" destOrd="0" parTransId="{BC35F85A-30F4-4998-A2DA-A214EAA8A188}" sibTransId="{3B6BA702-48D1-444A-A9EE-66845356A12A}"/>
    <dgm:cxn modelId="{1D31C394-FB8E-4FF0-BCB6-4DDA388EDC9D}" type="presOf" srcId="{4787EF36-BDD9-48A8-8914-73A3F6B8B64A}" destId="{615728D4-BB33-4003-AC8E-4E31F8D01E62}" srcOrd="0" destOrd="0" presId="urn:microsoft.com/office/officeart/2005/8/layout/hList1"/>
    <dgm:cxn modelId="{84FA9F53-4A4F-4B53-A0CB-A6DA2EADA3E4}" type="presOf" srcId="{9E47618D-7103-47D0-8295-69C4D9BC7E14}" destId="{615728D4-BB33-4003-AC8E-4E31F8D01E62}" srcOrd="0" destOrd="1" presId="urn:microsoft.com/office/officeart/2005/8/layout/hList1"/>
    <dgm:cxn modelId="{0E60946F-8E4A-4ACB-9ADB-E9AD2F36F735}" srcId="{D83C208D-EC31-4D43-B0AF-25CEFB547256}" destId="{4787EF36-BDD9-48A8-8914-73A3F6B8B64A}" srcOrd="0" destOrd="0" parTransId="{24EF006A-2734-4B16-830F-717113387FFE}" sibTransId="{4687BC78-8A9E-4DCB-B6DB-1F779450818B}"/>
    <dgm:cxn modelId="{3BBEBEE1-3534-41CD-AB87-7BB0CD77EBCF}" type="presOf" srcId="{31AD4BBA-3FA8-4BB8-9E14-FFF734C8ED7C}" destId="{40C6E8EE-9339-43AF-AAF3-1C019C5C8C1F}" srcOrd="0" destOrd="0" presId="urn:microsoft.com/office/officeart/2005/8/layout/hList1"/>
    <dgm:cxn modelId="{64488DD6-6D0F-4B32-B365-14432EAE772A}" type="presOf" srcId="{33E496B3-5294-43CC-9F4A-5B9E2057776A}" destId="{852E1AA8-FE98-490E-87F7-68E076E940A9}" srcOrd="0" destOrd="0" presId="urn:microsoft.com/office/officeart/2005/8/layout/hList1"/>
    <dgm:cxn modelId="{DF2136C4-4464-40DF-A160-7D647E009A91}" srcId="{33E496B3-5294-43CC-9F4A-5B9E2057776A}" destId="{D83C208D-EC31-4D43-B0AF-25CEFB547256}" srcOrd="0" destOrd="0" parTransId="{C0C36C3D-5962-4C0D-AC30-6DC5C6634512}" sibTransId="{71843CBC-CD51-414D-B2A4-5423AAC8C937}"/>
    <dgm:cxn modelId="{69850B55-25E9-4129-84F0-279F26041193}" type="presOf" srcId="{D83C208D-EC31-4D43-B0AF-25CEFB547256}" destId="{4BB2C16B-864C-4C65-A14A-F884441CEAD2}" srcOrd="0" destOrd="0" presId="urn:microsoft.com/office/officeart/2005/8/layout/hList1"/>
    <dgm:cxn modelId="{EF7FD5D9-D28E-4130-9E20-2DE97052E654}" srcId="{D83C208D-EC31-4D43-B0AF-25CEFB547256}" destId="{9E47618D-7103-47D0-8295-69C4D9BC7E14}" srcOrd="1" destOrd="0" parTransId="{E93A2708-2260-435F-9FD3-E2E7D238A5EB}" sibTransId="{C46DBA54-C5F5-41BF-A27E-AFE496D039F6}"/>
    <dgm:cxn modelId="{C6AA9811-21A0-4EEA-96C6-1AD814C37B8B}" type="presOf" srcId="{C22CC352-AA92-466A-9B0F-9468298C7454}" destId="{8F45D4E7-B026-4E22-8B35-81E45D87355A}" srcOrd="0" destOrd="0" presId="urn:microsoft.com/office/officeart/2005/8/layout/hList1"/>
    <dgm:cxn modelId="{C8C4A5F2-6416-4F6F-A833-9B2FEF86C83D}" srcId="{C22CC352-AA92-466A-9B0F-9468298C7454}" destId="{31AD4BBA-3FA8-4BB8-9E14-FFF734C8ED7C}" srcOrd="0" destOrd="0" parTransId="{F48BE6B7-6E9D-4AE2-9D61-739019C0CAE9}" sibTransId="{6EB4B581-46D0-489C-816E-6E6582B71368}"/>
    <dgm:cxn modelId="{DD7540D7-73D4-4A3A-AA2B-B29024475493}" type="presOf" srcId="{B90369DB-1B61-4D83-A1CE-6666FC11988E}" destId="{40C6E8EE-9339-43AF-AAF3-1C019C5C8C1F}" srcOrd="0" destOrd="1" presId="urn:microsoft.com/office/officeart/2005/8/layout/hList1"/>
    <dgm:cxn modelId="{DD821386-9A1A-4831-8087-D4CC68409C03}" type="presParOf" srcId="{852E1AA8-FE98-490E-87F7-68E076E940A9}" destId="{0A06B7DD-E698-4A4B-A0B2-E09A7DB4FC5D}" srcOrd="0" destOrd="0" presId="urn:microsoft.com/office/officeart/2005/8/layout/hList1"/>
    <dgm:cxn modelId="{A59E5D6A-F4BE-4309-87D6-7F1E34E39E34}" type="presParOf" srcId="{0A06B7DD-E698-4A4B-A0B2-E09A7DB4FC5D}" destId="{4BB2C16B-864C-4C65-A14A-F884441CEAD2}" srcOrd="0" destOrd="0" presId="urn:microsoft.com/office/officeart/2005/8/layout/hList1"/>
    <dgm:cxn modelId="{B89728C3-4391-4292-ADDD-505EAE983F61}" type="presParOf" srcId="{0A06B7DD-E698-4A4B-A0B2-E09A7DB4FC5D}" destId="{615728D4-BB33-4003-AC8E-4E31F8D01E62}" srcOrd="1" destOrd="0" presId="urn:microsoft.com/office/officeart/2005/8/layout/hList1"/>
    <dgm:cxn modelId="{B0BE737B-1507-4446-AEA3-BCE39646171C}" type="presParOf" srcId="{852E1AA8-FE98-490E-87F7-68E076E940A9}" destId="{7A19155F-53A3-4278-8B0A-55A8A7646389}" srcOrd="1" destOrd="0" presId="urn:microsoft.com/office/officeart/2005/8/layout/hList1"/>
    <dgm:cxn modelId="{B0313266-0A94-49A4-9481-67714183D96E}" type="presParOf" srcId="{852E1AA8-FE98-490E-87F7-68E076E940A9}" destId="{E12C6389-CF48-451D-92E5-90730782DF34}" srcOrd="2" destOrd="0" presId="urn:microsoft.com/office/officeart/2005/8/layout/hList1"/>
    <dgm:cxn modelId="{8F05CFA9-2F2D-4135-8F32-6DC4203294DB}" type="presParOf" srcId="{E12C6389-CF48-451D-92E5-90730782DF34}" destId="{8F45D4E7-B026-4E22-8B35-81E45D87355A}" srcOrd="0" destOrd="0" presId="urn:microsoft.com/office/officeart/2005/8/layout/hList1"/>
    <dgm:cxn modelId="{69A3853E-4F2D-4E19-A10E-11E3BE952568}" type="presParOf" srcId="{E12C6389-CF48-451D-92E5-90730782DF34}" destId="{40C6E8EE-9339-43AF-AAF3-1C019C5C8C1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E433925-D856-4D70-9FDC-805FFA52CD9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A0D2F5D0-46C0-4FCA-B06F-40B6D4DAB740}">
      <dgm:prSet phldrT="[Text]" custT="1"/>
      <dgm:spPr/>
      <dgm:t>
        <a:bodyPr/>
        <a:lstStyle/>
        <a:p>
          <a:r>
            <a:rPr lang="en-ZA" sz="2800" dirty="0" smtClean="0"/>
            <a:t>Dose of </a:t>
          </a:r>
          <a:r>
            <a:rPr lang="en-ZA" sz="2800" dirty="0" err="1" smtClean="0"/>
            <a:t>protamine</a:t>
          </a:r>
          <a:r>
            <a:rPr lang="en-ZA" sz="2800" dirty="0" smtClean="0"/>
            <a:t>: 50% of heparin dose</a:t>
          </a:r>
          <a:endParaRPr lang="en-ZA" sz="2800" dirty="0"/>
        </a:p>
      </dgm:t>
    </dgm:pt>
    <dgm:pt modelId="{081B11A2-9D2A-4B6B-82F8-6833BD9D9F4A}" type="parTrans" cxnId="{2F33D498-3B43-4F3B-81CB-8AD92B9865EF}">
      <dgm:prSet/>
      <dgm:spPr/>
      <dgm:t>
        <a:bodyPr/>
        <a:lstStyle/>
        <a:p>
          <a:endParaRPr lang="en-ZA"/>
        </a:p>
      </dgm:t>
    </dgm:pt>
    <dgm:pt modelId="{EADB41EF-FA06-4640-9BC8-741C83F135AA}" type="sibTrans" cxnId="{2F33D498-3B43-4F3B-81CB-8AD92B9865EF}">
      <dgm:prSet/>
      <dgm:spPr/>
      <dgm:t>
        <a:bodyPr/>
        <a:lstStyle/>
        <a:p>
          <a:endParaRPr lang="en-ZA"/>
        </a:p>
      </dgm:t>
    </dgm:pt>
    <dgm:pt modelId="{F4595409-4563-43F1-AC27-1197AD9C32B6}">
      <dgm:prSet phldrT="[Text]" custT="1"/>
      <dgm:spPr/>
      <dgm:t>
        <a:bodyPr/>
        <a:lstStyle/>
        <a:p>
          <a:r>
            <a:rPr lang="en-ZA" sz="2800" dirty="0" smtClean="0"/>
            <a:t>Heparin-bonded circuits</a:t>
          </a:r>
          <a:endParaRPr lang="en-ZA" sz="2800" dirty="0"/>
        </a:p>
      </dgm:t>
    </dgm:pt>
    <dgm:pt modelId="{B486472D-6B6E-4373-AC13-62CB66B4DD8A}" type="parTrans" cxnId="{EBF27D6E-D46C-48D8-A450-2269BEE61935}">
      <dgm:prSet/>
      <dgm:spPr/>
      <dgm:t>
        <a:bodyPr/>
        <a:lstStyle/>
        <a:p>
          <a:endParaRPr lang="en-ZA"/>
        </a:p>
      </dgm:t>
    </dgm:pt>
    <dgm:pt modelId="{0CEB067A-51E1-4DC1-A2B0-52E0038F76FC}" type="sibTrans" cxnId="{EBF27D6E-D46C-48D8-A450-2269BEE61935}">
      <dgm:prSet/>
      <dgm:spPr/>
      <dgm:t>
        <a:bodyPr/>
        <a:lstStyle/>
        <a:p>
          <a:endParaRPr lang="en-ZA"/>
        </a:p>
      </dgm:t>
    </dgm:pt>
    <dgm:pt modelId="{B85AFDAE-11CC-453F-AA62-EAC5316E4EE7}">
      <dgm:prSet phldrT="[Text]" custT="1"/>
      <dgm:spPr/>
      <dgm:t>
        <a:bodyPr/>
        <a:lstStyle/>
        <a:p>
          <a:r>
            <a:rPr lang="en-ZA" sz="2400" dirty="0" smtClean="0"/>
            <a:t>Low prime volume/retrograde </a:t>
          </a:r>
          <a:r>
            <a:rPr lang="en-ZA" sz="2400" dirty="0" err="1" smtClean="0"/>
            <a:t>autologous</a:t>
          </a:r>
          <a:r>
            <a:rPr lang="en-ZA" sz="2400" dirty="0" smtClean="0"/>
            <a:t> priming</a:t>
          </a:r>
          <a:endParaRPr lang="en-ZA" sz="2400" dirty="0"/>
        </a:p>
      </dgm:t>
    </dgm:pt>
    <dgm:pt modelId="{A078D8AF-2C11-43DE-AC5D-BB6A63961395}" type="parTrans" cxnId="{749D3511-7377-4308-A521-F793DDB2CD52}">
      <dgm:prSet/>
      <dgm:spPr/>
      <dgm:t>
        <a:bodyPr/>
        <a:lstStyle/>
        <a:p>
          <a:endParaRPr lang="en-ZA"/>
        </a:p>
      </dgm:t>
    </dgm:pt>
    <dgm:pt modelId="{20FECAC0-4B83-4575-9CF6-23D3D42B9D2F}" type="sibTrans" cxnId="{749D3511-7377-4308-A521-F793DDB2CD52}">
      <dgm:prSet/>
      <dgm:spPr/>
      <dgm:t>
        <a:bodyPr/>
        <a:lstStyle/>
        <a:p>
          <a:endParaRPr lang="en-ZA"/>
        </a:p>
      </dgm:t>
    </dgm:pt>
    <dgm:pt modelId="{6E05AF04-0089-4DD5-8B7A-FB9435E2BC87}">
      <dgm:prSet custT="1"/>
      <dgm:spPr/>
      <dgm:t>
        <a:bodyPr/>
        <a:lstStyle/>
        <a:p>
          <a:r>
            <a:rPr lang="en-ZA" sz="2800" dirty="0" err="1" smtClean="0"/>
            <a:t>Intraoperative</a:t>
          </a:r>
          <a:r>
            <a:rPr lang="en-ZA" sz="2800" dirty="0" smtClean="0"/>
            <a:t> use of red blood cell salvage</a:t>
          </a:r>
          <a:endParaRPr lang="en-ZA" sz="2800" dirty="0"/>
        </a:p>
      </dgm:t>
    </dgm:pt>
    <dgm:pt modelId="{503C846C-3D95-4270-A7A3-D01E69874D6C}" type="parTrans" cxnId="{A6C89D99-E141-4F51-BD45-145E7945488D}">
      <dgm:prSet/>
      <dgm:spPr/>
      <dgm:t>
        <a:bodyPr/>
        <a:lstStyle/>
        <a:p>
          <a:endParaRPr lang="en-ZA"/>
        </a:p>
      </dgm:t>
    </dgm:pt>
    <dgm:pt modelId="{F7EDCC46-0AC7-40F2-A958-20AA27ACAD62}" type="sibTrans" cxnId="{A6C89D99-E141-4F51-BD45-145E7945488D}">
      <dgm:prSet/>
      <dgm:spPr/>
      <dgm:t>
        <a:bodyPr/>
        <a:lstStyle/>
        <a:p>
          <a:endParaRPr lang="en-ZA"/>
        </a:p>
      </dgm:t>
    </dgm:pt>
    <dgm:pt modelId="{1D23FE52-97EB-4AA5-925C-0CBB65C5BD5C}">
      <dgm:prSet/>
      <dgm:spPr/>
      <dgm:t>
        <a:bodyPr/>
        <a:lstStyle/>
        <a:p>
          <a:r>
            <a:rPr lang="en-ZA" dirty="0" smtClean="0"/>
            <a:t>Off-pump CABG</a:t>
          </a:r>
          <a:endParaRPr lang="en-ZA" dirty="0"/>
        </a:p>
      </dgm:t>
    </dgm:pt>
    <dgm:pt modelId="{25E468EF-380E-4886-B760-CD4656291770}" type="parTrans" cxnId="{88EAA8FC-B05E-46EE-BE48-3908EF2D311A}">
      <dgm:prSet/>
      <dgm:spPr/>
    </dgm:pt>
    <dgm:pt modelId="{879F00F1-484A-449D-9E5D-84DC72157A8B}" type="sibTrans" cxnId="{88EAA8FC-B05E-46EE-BE48-3908EF2D311A}">
      <dgm:prSet/>
      <dgm:spPr/>
    </dgm:pt>
    <dgm:pt modelId="{4FDB01A7-B66D-42CA-842C-8B605D2C613A}" type="pres">
      <dgm:prSet presAssocID="{DE433925-D856-4D70-9FDC-805FFA52CD9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33D6DB85-8C70-4925-BBEB-979B866C98A5}" type="pres">
      <dgm:prSet presAssocID="{A0D2F5D0-46C0-4FCA-B06F-40B6D4DAB740}" presName="parentLin" presStyleCnt="0"/>
      <dgm:spPr/>
    </dgm:pt>
    <dgm:pt modelId="{96C5B987-313B-490C-A92A-1102CEECB0C6}" type="pres">
      <dgm:prSet presAssocID="{A0D2F5D0-46C0-4FCA-B06F-40B6D4DAB740}" presName="parentLeftMargin" presStyleLbl="node1" presStyleIdx="0" presStyleCnt="5"/>
      <dgm:spPr/>
      <dgm:t>
        <a:bodyPr/>
        <a:lstStyle/>
        <a:p>
          <a:endParaRPr lang="en-ZA"/>
        </a:p>
      </dgm:t>
    </dgm:pt>
    <dgm:pt modelId="{59D6348D-DEA9-4AC7-AFEA-8353B5BEB0FF}" type="pres">
      <dgm:prSet presAssocID="{A0D2F5D0-46C0-4FCA-B06F-40B6D4DAB740}" presName="parentText" presStyleLbl="node1" presStyleIdx="0" presStyleCnt="5" custScaleX="120202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8BC9D79-FC24-4F5A-BDED-68236C22936E}" type="pres">
      <dgm:prSet presAssocID="{A0D2F5D0-46C0-4FCA-B06F-40B6D4DAB740}" presName="negativeSpace" presStyleCnt="0"/>
      <dgm:spPr/>
    </dgm:pt>
    <dgm:pt modelId="{A5216854-FDC3-4B9A-B185-B6D8EE44DB70}" type="pres">
      <dgm:prSet presAssocID="{A0D2F5D0-46C0-4FCA-B06F-40B6D4DAB740}" presName="childText" presStyleLbl="conFgAcc1" presStyleIdx="0" presStyleCnt="5">
        <dgm:presLayoutVars>
          <dgm:bulletEnabled val="1"/>
        </dgm:presLayoutVars>
      </dgm:prSet>
      <dgm:spPr>
        <a:ln>
          <a:solidFill>
            <a:srgbClr val="C00000"/>
          </a:solidFill>
        </a:ln>
      </dgm:spPr>
    </dgm:pt>
    <dgm:pt modelId="{A96CB6CA-9BB0-4555-AC87-5F586D5B8DA9}" type="pres">
      <dgm:prSet presAssocID="{EADB41EF-FA06-4640-9BC8-741C83F135AA}" presName="spaceBetweenRectangles" presStyleCnt="0"/>
      <dgm:spPr/>
    </dgm:pt>
    <dgm:pt modelId="{564EBCA4-27B7-4693-A35E-820FB5F736C5}" type="pres">
      <dgm:prSet presAssocID="{F4595409-4563-43F1-AC27-1197AD9C32B6}" presName="parentLin" presStyleCnt="0"/>
      <dgm:spPr/>
    </dgm:pt>
    <dgm:pt modelId="{B91D0FBA-37FD-4A8B-8894-FF144AD20F47}" type="pres">
      <dgm:prSet presAssocID="{F4595409-4563-43F1-AC27-1197AD9C32B6}" presName="parentLeftMargin" presStyleLbl="node1" presStyleIdx="0" presStyleCnt="5"/>
      <dgm:spPr/>
      <dgm:t>
        <a:bodyPr/>
        <a:lstStyle/>
        <a:p>
          <a:endParaRPr lang="en-ZA"/>
        </a:p>
      </dgm:t>
    </dgm:pt>
    <dgm:pt modelId="{B0D6E2CD-2711-4B19-92D8-26AAA30B0112}" type="pres">
      <dgm:prSet presAssocID="{F4595409-4563-43F1-AC27-1197AD9C32B6}" presName="parentText" presStyleLbl="node1" presStyleIdx="1" presStyleCnt="5" custScaleX="120683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F360E19-B85E-431E-981C-3799BE7F9917}" type="pres">
      <dgm:prSet presAssocID="{F4595409-4563-43F1-AC27-1197AD9C32B6}" presName="negativeSpace" presStyleCnt="0"/>
      <dgm:spPr/>
    </dgm:pt>
    <dgm:pt modelId="{89E25B8E-328F-495F-8C0E-455464BA151D}" type="pres">
      <dgm:prSet presAssocID="{F4595409-4563-43F1-AC27-1197AD9C32B6}" presName="childText" presStyleLbl="conFgAcc1" presStyleIdx="1" presStyleCnt="5">
        <dgm:presLayoutVars>
          <dgm:bulletEnabled val="1"/>
        </dgm:presLayoutVars>
      </dgm:prSet>
      <dgm:spPr>
        <a:ln>
          <a:solidFill>
            <a:srgbClr val="C00000"/>
          </a:solidFill>
        </a:ln>
      </dgm:spPr>
    </dgm:pt>
    <dgm:pt modelId="{A41F82C2-9A7A-4FA9-9DB2-A4C001DA9C7F}" type="pres">
      <dgm:prSet presAssocID="{0CEB067A-51E1-4DC1-A2B0-52E0038F76FC}" presName="spaceBetweenRectangles" presStyleCnt="0"/>
      <dgm:spPr/>
    </dgm:pt>
    <dgm:pt modelId="{AE0E6309-3097-4774-B876-D3125B24A2FD}" type="pres">
      <dgm:prSet presAssocID="{B85AFDAE-11CC-453F-AA62-EAC5316E4EE7}" presName="parentLin" presStyleCnt="0"/>
      <dgm:spPr/>
    </dgm:pt>
    <dgm:pt modelId="{6A49DBC4-F79F-463A-905D-F473FF29733A}" type="pres">
      <dgm:prSet presAssocID="{B85AFDAE-11CC-453F-AA62-EAC5316E4EE7}" presName="parentLeftMargin" presStyleLbl="node1" presStyleIdx="1" presStyleCnt="5"/>
      <dgm:spPr/>
      <dgm:t>
        <a:bodyPr/>
        <a:lstStyle/>
        <a:p>
          <a:endParaRPr lang="en-ZA"/>
        </a:p>
      </dgm:t>
    </dgm:pt>
    <dgm:pt modelId="{F4A07366-001E-409B-9F17-8E1ED8314F86}" type="pres">
      <dgm:prSet presAssocID="{B85AFDAE-11CC-453F-AA62-EAC5316E4EE7}" presName="parentText" presStyleLbl="node1" presStyleIdx="2" presStyleCnt="5" custScaleX="120924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A128CAB-CDF0-4563-B8C4-27285D83B4E2}" type="pres">
      <dgm:prSet presAssocID="{B85AFDAE-11CC-453F-AA62-EAC5316E4EE7}" presName="negativeSpace" presStyleCnt="0"/>
      <dgm:spPr/>
    </dgm:pt>
    <dgm:pt modelId="{72C69C02-96FB-42AD-8D27-5BEA26467D87}" type="pres">
      <dgm:prSet presAssocID="{B85AFDAE-11CC-453F-AA62-EAC5316E4EE7}" presName="childText" presStyleLbl="conFgAcc1" presStyleIdx="2" presStyleCnt="5">
        <dgm:presLayoutVars>
          <dgm:bulletEnabled val="1"/>
        </dgm:presLayoutVars>
      </dgm:prSet>
      <dgm:spPr>
        <a:ln>
          <a:solidFill>
            <a:srgbClr val="C00000"/>
          </a:solidFill>
        </a:ln>
      </dgm:spPr>
    </dgm:pt>
    <dgm:pt modelId="{871A475D-3F70-4E37-BC66-74DFD52E5A9A}" type="pres">
      <dgm:prSet presAssocID="{20FECAC0-4B83-4575-9CF6-23D3D42B9D2F}" presName="spaceBetweenRectangles" presStyleCnt="0"/>
      <dgm:spPr/>
    </dgm:pt>
    <dgm:pt modelId="{D8D10312-1D68-407D-AC26-3BBE6480CF42}" type="pres">
      <dgm:prSet presAssocID="{6E05AF04-0089-4DD5-8B7A-FB9435E2BC87}" presName="parentLin" presStyleCnt="0"/>
      <dgm:spPr/>
    </dgm:pt>
    <dgm:pt modelId="{877A03B2-D98C-4F6B-8B5E-19EA43DA33DC}" type="pres">
      <dgm:prSet presAssocID="{6E05AF04-0089-4DD5-8B7A-FB9435E2BC87}" presName="parentLeftMargin" presStyleLbl="node1" presStyleIdx="2" presStyleCnt="5"/>
      <dgm:spPr/>
      <dgm:t>
        <a:bodyPr/>
        <a:lstStyle/>
        <a:p>
          <a:endParaRPr lang="en-ZA"/>
        </a:p>
      </dgm:t>
    </dgm:pt>
    <dgm:pt modelId="{D88A0173-BFF8-4314-8F48-95303EF1BDF5}" type="pres">
      <dgm:prSet presAssocID="{6E05AF04-0089-4DD5-8B7A-FB9435E2BC87}" presName="parentText" presStyleLbl="node1" presStyleIdx="3" presStyleCnt="5" custScaleX="120924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D286143-0CEA-46D4-96D3-4C6994AD4DC5}" type="pres">
      <dgm:prSet presAssocID="{6E05AF04-0089-4DD5-8B7A-FB9435E2BC87}" presName="negativeSpace" presStyleCnt="0"/>
      <dgm:spPr/>
    </dgm:pt>
    <dgm:pt modelId="{0F7C1D46-1A8C-449F-A74F-3371CAAF67CD}" type="pres">
      <dgm:prSet presAssocID="{6E05AF04-0089-4DD5-8B7A-FB9435E2BC87}" presName="childText" presStyleLbl="conFgAcc1" presStyleIdx="3" presStyleCnt="5">
        <dgm:presLayoutVars>
          <dgm:bulletEnabled val="1"/>
        </dgm:presLayoutVars>
      </dgm:prSet>
      <dgm:spPr>
        <a:ln>
          <a:solidFill>
            <a:srgbClr val="C00000"/>
          </a:solidFill>
        </a:ln>
      </dgm:spPr>
    </dgm:pt>
    <dgm:pt modelId="{6D5040D6-C578-4EBB-BF0F-A9D590C4B51F}" type="pres">
      <dgm:prSet presAssocID="{F7EDCC46-0AC7-40F2-A958-20AA27ACAD62}" presName="spaceBetweenRectangles" presStyleCnt="0"/>
      <dgm:spPr/>
    </dgm:pt>
    <dgm:pt modelId="{75A6AAB3-F7E9-443D-8DBD-A62C992343E7}" type="pres">
      <dgm:prSet presAssocID="{1D23FE52-97EB-4AA5-925C-0CBB65C5BD5C}" presName="parentLin" presStyleCnt="0"/>
      <dgm:spPr/>
    </dgm:pt>
    <dgm:pt modelId="{86F284AB-EED8-44AE-B508-E19FC5138763}" type="pres">
      <dgm:prSet presAssocID="{1D23FE52-97EB-4AA5-925C-0CBB65C5BD5C}" presName="parentLeftMargin" presStyleLbl="node1" presStyleIdx="3" presStyleCnt="5"/>
      <dgm:spPr/>
      <dgm:t>
        <a:bodyPr/>
        <a:lstStyle/>
        <a:p>
          <a:endParaRPr lang="en-ZA"/>
        </a:p>
      </dgm:t>
    </dgm:pt>
    <dgm:pt modelId="{B9828BEA-8926-41B5-A6D2-5E776AF014C6}" type="pres">
      <dgm:prSet presAssocID="{1D23FE52-97EB-4AA5-925C-0CBB65C5BD5C}" presName="parentText" presStyleLbl="node1" presStyleIdx="4" presStyleCnt="5" custScaleX="119000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593C050-67F7-4D7F-945D-7CD25E33669E}" type="pres">
      <dgm:prSet presAssocID="{1D23FE52-97EB-4AA5-925C-0CBB65C5BD5C}" presName="negativeSpace" presStyleCnt="0"/>
      <dgm:spPr/>
    </dgm:pt>
    <dgm:pt modelId="{0A14B486-D7F2-4012-85FD-1515B78FD2CB}" type="pres">
      <dgm:prSet presAssocID="{1D23FE52-97EB-4AA5-925C-0CBB65C5BD5C}" presName="childText" presStyleLbl="conFgAcc1" presStyleIdx="4" presStyleCnt="5">
        <dgm:presLayoutVars>
          <dgm:bulletEnabled val="1"/>
        </dgm:presLayoutVars>
      </dgm:prSet>
      <dgm:spPr>
        <a:ln>
          <a:solidFill>
            <a:srgbClr val="C00000"/>
          </a:solidFill>
        </a:ln>
      </dgm:spPr>
    </dgm:pt>
  </dgm:ptLst>
  <dgm:cxnLst>
    <dgm:cxn modelId="{0F195D69-FCD0-4950-8F3E-13A04F4EE65C}" type="presOf" srcId="{6E05AF04-0089-4DD5-8B7A-FB9435E2BC87}" destId="{D88A0173-BFF8-4314-8F48-95303EF1BDF5}" srcOrd="1" destOrd="0" presId="urn:microsoft.com/office/officeart/2005/8/layout/list1"/>
    <dgm:cxn modelId="{EBF27D6E-D46C-48D8-A450-2269BEE61935}" srcId="{DE433925-D856-4D70-9FDC-805FFA52CD9E}" destId="{F4595409-4563-43F1-AC27-1197AD9C32B6}" srcOrd="1" destOrd="0" parTransId="{B486472D-6B6E-4373-AC13-62CB66B4DD8A}" sibTransId="{0CEB067A-51E1-4DC1-A2B0-52E0038F76FC}"/>
    <dgm:cxn modelId="{2F33D498-3B43-4F3B-81CB-8AD92B9865EF}" srcId="{DE433925-D856-4D70-9FDC-805FFA52CD9E}" destId="{A0D2F5D0-46C0-4FCA-B06F-40B6D4DAB740}" srcOrd="0" destOrd="0" parTransId="{081B11A2-9D2A-4B6B-82F8-6833BD9D9F4A}" sibTransId="{EADB41EF-FA06-4640-9BC8-741C83F135AA}"/>
    <dgm:cxn modelId="{E2AA11FE-4AFD-4024-B172-6316AAE99489}" type="presOf" srcId="{1D23FE52-97EB-4AA5-925C-0CBB65C5BD5C}" destId="{B9828BEA-8926-41B5-A6D2-5E776AF014C6}" srcOrd="1" destOrd="0" presId="urn:microsoft.com/office/officeart/2005/8/layout/list1"/>
    <dgm:cxn modelId="{92FDE891-BD68-4137-9172-85F5FAB31EB6}" type="presOf" srcId="{DE433925-D856-4D70-9FDC-805FFA52CD9E}" destId="{4FDB01A7-B66D-42CA-842C-8B605D2C613A}" srcOrd="0" destOrd="0" presId="urn:microsoft.com/office/officeart/2005/8/layout/list1"/>
    <dgm:cxn modelId="{27E434D5-A62F-46EE-977E-8BE67CA77102}" type="presOf" srcId="{F4595409-4563-43F1-AC27-1197AD9C32B6}" destId="{B0D6E2CD-2711-4B19-92D8-26AAA30B0112}" srcOrd="1" destOrd="0" presId="urn:microsoft.com/office/officeart/2005/8/layout/list1"/>
    <dgm:cxn modelId="{E15D3BD5-1CAD-401E-9EEA-70E2EE260F9E}" type="presOf" srcId="{A0D2F5D0-46C0-4FCA-B06F-40B6D4DAB740}" destId="{59D6348D-DEA9-4AC7-AFEA-8353B5BEB0FF}" srcOrd="1" destOrd="0" presId="urn:microsoft.com/office/officeart/2005/8/layout/list1"/>
    <dgm:cxn modelId="{749D3511-7377-4308-A521-F793DDB2CD52}" srcId="{DE433925-D856-4D70-9FDC-805FFA52CD9E}" destId="{B85AFDAE-11CC-453F-AA62-EAC5316E4EE7}" srcOrd="2" destOrd="0" parTransId="{A078D8AF-2C11-43DE-AC5D-BB6A63961395}" sibTransId="{20FECAC0-4B83-4575-9CF6-23D3D42B9D2F}"/>
    <dgm:cxn modelId="{7AA7B047-9202-4371-990C-087C4EFCEB25}" type="presOf" srcId="{F4595409-4563-43F1-AC27-1197AD9C32B6}" destId="{B91D0FBA-37FD-4A8B-8894-FF144AD20F47}" srcOrd="0" destOrd="0" presId="urn:microsoft.com/office/officeart/2005/8/layout/list1"/>
    <dgm:cxn modelId="{A6C89D99-E141-4F51-BD45-145E7945488D}" srcId="{DE433925-D856-4D70-9FDC-805FFA52CD9E}" destId="{6E05AF04-0089-4DD5-8B7A-FB9435E2BC87}" srcOrd="3" destOrd="0" parTransId="{503C846C-3D95-4270-A7A3-D01E69874D6C}" sibTransId="{F7EDCC46-0AC7-40F2-A958-20AA27ACAD62}"/>
    <dgm:cxn modelId="{2E6DCE97-1E37-4B4B-813D-67E3CADBA081}" type="presOf" srcId="{B85AFDAE-11CC-453F-AA62-EAC5316E4EE7}" destId="{F4A07366-001E-409B-9F17-8E1ED8314F86}" srcOrd="1" destOrd="0" presId="urn:microsoft.com/office/officeart/2005/8/layout/list1"/>
    <dgm:cxn modelId="{C295566C-85C4-4DBD-8B27-53DD77112AA7}" type="presOf" srcId="{A0D2F5D0-46C0-4FCA-B06F-40B6D4DAB740}" destId="{96C5B987-313B-490C-A92A-1102CEECB0C6}" srcOrd="0" destOrd="0" presId="urn:microsoft.com/office/officeart/2005/8/layout/list1"/>
    <dgm:cxn modelId="{BF871C30-E570-41AF-9B7E-F68E17EE940A}" type="presOf" srcId="{B85AFDAE-11CC-453F-AA62-EAC5316E4EE7}" destId="{6A49DBC4-F79F-463A-905D-F473FF29733A}" srcOrd="0" destOrd="0" presId="urn:microsoft.com/office/officeart/2005/8/layout/list1"/>
    <dgm:cxn modelId="{B0E7A0EB-333C-4F57-847C-FA1817A62886}" type="presOf" srcId="{6E05AF04-0089-4DD5-8B7A-FB9435E2BC87}" destId="{877A03B2-D98C-4F6B-8B5E-19EA43DA33DC}" srcOrd="0" destOrd="0" presId="urn:microsoft.com/office/officeart/2005/8/layout/list1"/>
    <dgm:cxn modelId="{5865A5F3-58CE-4209-814F-0CE6FB8BD65C}" type="presOf" srcId="{1D23FE52-97EB-4AA5-925C-0CBB65C5BD5C}" destId="{86F284AB-EED8-44AE-B508-E19FC5138763}" srcOrd="0" destOrd="0" presId="urn:microsoft.com/office/officeart/2005/8/layout/list1"/>
    <dgm:cxn modelId="{88EAA8FC-B05E-46EE-BE48-3908EF2D311A}" srcId="{DE433925-D856-4D70-9FDC-805FFA52CD9E}" destId="{1D23FE52-97EB-4AA5-925C-0CBB65C5BD5C}" srcOrd="4" destOrd="0" parTransId="{25E468EF-380E-4886-B760-CD4656291770}" sibTransId="{879F00F1-484A-449D-9E5D-84DC72157A8B}"/>
    <dgm:cxn modelId="{6A11489C-FF12-446C-BF18-095E1DD17556}" type="presParOf" srcId="{4FDB01A7-B66D-42CA-842C-8B605D2C613A}" destId="{33D6DB85-8C70-4925-BBEB-979B866C98A5}" srcOrd="0" destOrd="0" presId="urn:microsoft.com/office/officeart/2005/8/layout/list1"/>
    <dgm:cxn modelId="{4F84A7E7-38DC-486D-B2EF-1D22D9565AF7}" type="presParOf" srcId="{33D6DB85-8C70-4925-BBEB-979B866C98A5}" destId="{96C5B987-313B-490C-A92A-1102CEECB0C6}" srcOrd="0" destOrd="0" presId="urn:microsoft.com/office/officeart/2005/8/layout/list1"/>
    <dgm:cxn modelId="{B256F730-1216-483D-96F9-21FE1C259073}" type="presParOf" srcId="{33D6DB85-8C70-4925-BBEB-979B866C98A5}" destId="{59D6348D-DEA9-4AC7-AFEA-8353B5BEB0FF}" srcOrd="1" destOrd="0" presId="urn:microsoft.com/office/officeart/2005/8/layout/list1"/>
    <dgm:cxn modelId="{BEEE3961-9576-4DE3-8CAB-94D402E54318}" type="presParOf" srcId="{4FDB01A7-B66D-42CA-842C-8B605D2C613A}" destId="{68BC9D79-FC24-4F5A-BDED-68236C22936E}" srcOrd="1" destOrd="0" presId="urn:microsoft.com/office/officeart/2005/8/layout/list1"/>
    <dgm:cxn modelId="{5066B920-E46B-4D2E-A75C-E0F0F0B80CAA}" type="presParOf" srcId="{4FDB01A7-B66D-42CA-842C-8B605D2C613A}" destId="{A5216854-FDC3-4B9A-B185-B6D8EE44DB70}" srcOrd="2" destOrd="0" presId="urn:microsoft.com/office/officeart/2005/8/layout/list1"/>
    <dgm:cxn modelId="{49A82574-927A-40DB-8386-4FC8011CCCB5}" type="presParOf" srcId="{4FDB01A7-B66D-42CA-842C-8B605D2C613A}" destId="{A96CB6CA-9BB0-4555-AC87-5F586D5B8DA9}" srcOrd="3" destOrd="0" presId="urn:microsoft.com/office/officeart/2005/8/layout/list1"/>
    <dgm:cxn modelId="{0AD0B2B5-F2CF-4CEC-A7B3-9E39B4C81066}" type="presParOf" srcId="{4FDB01A7-B66D-42CA-842C-8B605D2C613A}" destId="{564EBCA4-27B7-4693-A35E-820FB5F736C5}" srcOrd="4" destOrd="0" presId="urn:microsoft.com/office/officeart/2005/8/layout/list1"/>
    <dgm:cxn modelId="{85DBD198-20FA-4953-89F1-8C3F13953F5F}" type="presParOf" srcId="{564EBCA4-27B7-4693-A35E-820FB5F736C5}" destId="{B91D0FBA-37FD-4A8B-8894-FF144AD20F47}" srcOrd="0" destOrd="0" presId="urn:microsoft.com/office/officeart/2005/8/layout/list1"/>
    <dgm:cxn modelId="{0A259DF1-2E94-46ED-9EE7-6BB39A1CAAE4}" type="presParOf" srcId="{564EBCA4-27B7-4693-A35E-820FB5F736C5}" destId="{B0D6E2CD-2711-4B19-92D8-26AAA30B0112}" srcOrd="1" destOrd="0" presId="urn:microsoft.com/office/officeart/2005/8/layout/list1"/>
    <dgm:cxn modelId="{9D2CB5B9-4EB2-4FC3-A4A4-88CCD5BBFB5F}" type="presParOf" srcId="{4FDB01A7-B66D-42CA-842C-8B605D2C613A}" destId="{BF360E19-B85E-431E-981C-3799BE7F9917}" srcOrd="5" destOrd="0" presId="urn:microsoft.com/office/officeart/2005/8/layout/list1"/>
    <dgm:cxn modelId="{A72184EA-0D9C-417E-AD16-E31C41B81070}" type="presParOf" srcId="{4FDB01A7-B66D-42CA-842C-8B605D2C613A}" destId="{89E25B8E-328F-495F-8C0E-455464BA151D}" srcOrd="6" destOrd="0" presId="urn:microsoft.com/office/officeart/2005/8/layout/list1"/>
    <dgm:cxn modelId="{85248239-BFE0-4685-B7F2-4A5D6CDB4DA1}" type="presParOf" srcId="{4FDB01A7-B66D-42CA-842C-8B605D2C613A}" destId="{A41F82C2-9A7A-4FA9-9DB2-A4C001DA9C7F}" srcOrd="7" destOrd="0" presId="urn:microsoft.com/office/officeart/2005/8/layout/list1"/>
    <dgm:cxn modelId="{A52844A5-AFA2-4A22-8248-3871C5BE62E5}" type="presParOf" srcId="{4FDB01A7-B66D-42CA-842C-8B605D2C613A}" destId="{AE0E6309-3097-4774-B876-D3125B24A2FD}" srcOrd="8" destOrd="0" presId="urn:microsoft.com/office/officeart/2005/8/layout/list1"/>
    <dgm:cxn modelId="{1F872DAA-1D71-438C-BC56-284499615C9A}" type="presParOf" srcId="{AE0E6309-3097-4774-B876-D3125B24A2FD}" destId="{6A49DBC4-F79F-463A-905D-F473FF29733A}" srcOrd="0" destOrd="0" presId="urn:microsoft.com/office/officeart/2005/8/layout/list1"/>
    <dgm:cxn modelId="{AA2CB113-0BC4-4DAB-AC8E-483A7704FF34}" type="presParOf" srcId="{AE0E6309-3097-4774-B876-D3125B24A2FD}" destId="{F4A07366-001E-409B-9F17-8E1ED8314F86}" srcOrd="1" destOrd="0" presId="urn:microsoft.com/office/officeart/2005/8/layout/list1"/>
    <dgm:cxn modelId="{3F2300B1-AA71-42C7-AE52-B31FC5E52978}" type="presParOf" srcId="{4FDB01A7-B66D-42CA-842C-8B605D2C613A}" destId="{8A128CAB-CDF0-4563-B8C4-27285D83B4E2}" srcOrd="9" destOrd="0" presId="urn:microsoft.com/office/officeart/2005/8/layout/list1"/>
    <dgm:cxn modelId="{87FDFAAD-508D-4ADA-8268-D26AC724AC12}" type="presParOf" srcId="{4FDB01A7-B66D-42CA-842C-8B605D2C613A}" destId="{72C69C02-96FB-42AD-8D27-5BEA26467D87}" srcOrd="10" destOrd="0" presId="urn:microsoft.com/office/officeart/2005/8/layout/list1"/>
    <dgm:cxn modelId="{CA2B5514-CB8F-4A72-A594-74D7867EB559}" type="presParOf" srcId="{4FDB01A7-B66D-42CA-842C-8B605D2C613A}" destId="{871A475D-3F70-4E37-BC66-74DFD52E5A9A}" srcOrd="11" destOrd="0" presId="urn:microsoft.com/office/officeart/2005/8/layout/list1"/>
    <dgm:cxn modelId="{EEEE9A11-9780-4BC1-92B5-A1CA8A0EF824}" type="presParOf" srcId="{4FDB01A7-B66D-42CA-842C-8B605D2C613A}" destId="{D8D10312-1D68-407D-AC26-3BBE6480CF42}" srcOrd="12" destOrd="0" presId="urn:microsoft.com/office/officeart/2005/8/layout/list1"/>
    <dgm:cxn modelId="{A5CD9DFB-D19D-4E1C-A754-712A20F08C45}" type="presParOf" srcId="{D8D10312-1D68-407D-AC26-3BBE6480CF42}" destId="{877A03B2-D98C-4F6B-8B5E-19EA43DA33DC}" srcOrd="0" destOrd="0" presId="urn:microsoft.com/office/officeart/2005/8/layout/list1"/>
    <dgm:cxn modelId="{AB8C23C3-EB9C-4FA5-B944-7C7FD01CA4F2}" type="presParOf" srcId="{D8D10312-1D68-407D-AC26-3BBE6480CF42}" destId="{D88A0173-BFF8-4314-8F48-95303EF1BDF5}" srcOrd="1" destOrd="0" presId="urn:microsoft.com/office/officeart/2005/8/layout/list1"/>
    <dgm:cxn modelId="{73EEF94A-EF5F-4FDF-BB2C-391C5A49AA63}" type="presParOf" srcId="{4FDB01A7-B66D-42CA-842C-8B605D2C613A}" destId="{BD286143-0CEA-46D4-96D3-4C6994AD4DC5}" srcOrd="13" destOrd="0" presId="urn:microsoft.com/office/officeart/2005/8/layout/list1"/>
    <dgm:cxn modelId="{C5CAB961-9F8C-4518-84D2-10FF98F7C48C}" type="presParOf" srcId="{4FDB01A7-B66D-42CA-842C-8B605D2C613A}" destId="{0F7C1D46-1A8C-449F-A74F-3371CAAF67CD}" srcOrd="14" destOrd="0" presId="urn:microsoft.com/office/officeart/2005/8/layout/list1"/>
    <dgm:cxn modelId="{E3261298-D7DE-4BEF-8277-08F34F3CD080}" type="presParOf" srcId="{4FDB01A7-B66D-42CA-842C-8B605D2C613A}" destId="{6D5040D6-C578-4EBB-BF0F-A9D590C4B51F}" srcOrd="15" destOrd="0" presId="urn:microsoft.com/office/officeart/2005/8/layout/list1"/>
    <dgm:cxn modelId="{1C859B46-A0B3-4B00-A906-4898915DCE9A}" type="presParOf" srcId="{4FDB01A7-B66D-42CA-842C-8B605D2C613A}" destId="{75A6AAB3-F7E9-443D-8DBD-A62C992343E7}" srcOrd="16" destOrd="0" presId="urn:microsoft.com/office/officeart/2005/8/layout/list1"/>
    <dgm:cxn modelId="{D6D36B5F-DB89-4FB6-937C-D82DDC776CCF}" type="presParOf" srcId="{75A6AAB3-F7E9-443D-8DBD-A62C992343E7}" destId="{86F284AB-EED8-44AE-B508-E19FC5138763}" srcOrd="0" destOrd="0" presId="urn:microsoft.com/office/officeart/2005/8/layout/list1"/>
    <dgm:cxn modelId="{09878FB8-82C3-4112-868E-D8D2AD6087C5}" type="presParOf" srcId="{75A6AAB3-F7E9-443D-8DBD-A62C992343E7}" destId="{B9828BEA-8926-41B5-A6D2-5E776AF014C6}" srcOrd="1" destOrd="0" presId="urn:microsoft.com/office/officeart/2005/8/layout/list1"/>
    <dgm:cxn modelId="{8F33A885-20F3-492D-8330-02156DFCDE59}" type="presParOf" srcId="{4FDB01A7-B66D-42CA-842C-8B605D2C613A}" destId="{7593C050-67F7-4D7F-945D-7CD25E33669E}" srcOrd="17" destOrd="0" presId="urn:microsoft.com/office/officeart/2005/8/layout/list1"/>
    <dgm:cxn modelId="{53A040CF-25D1-43E2-8D0C-D92761CEC293}" type="presParOf" srcId="{4FDB01A7-B66D-42CA-842C-8B605D2C613A}" destId="{0A14B486-D7F2-4012-85FD-1515B78FD2C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DB7589-13B3-4C76-BD98-7A1C4EF4B391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ED99EFBA-3F95-482A-8911-B1328B033B95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en-ZA" dirty="0"/>
        </a:p>
      </dgm:t>
    </dgm:pt>
    <dgm:pt modelId="{1050669D-0ED4-4966-AAB8-17479FD57C23}" type="parTrans" cxnId="{87A2B2A1-24F5-4D96-8156-FFCF289AE105}">
      <dgm:prSet/>
      <dgm:spPr/>
      <dgm:t>
        <a:bodyPr/>
        <a:lstStyle/>
        <a:p>
          <a:endParaRPr lang="en-ZA"/>
        </a:p>
      </dgm:t>
    </dgm:pt>
    <dgm:pt modelId="{06F25081-0D26-4870-B99F-923A5B21FB05}" type="sibTrans" cxnId="{87A2B2A1-24F5-4D96-8156-FFCF289AE105}">
      <dgm:prSet/>
      <dgm:spPr/>
      <dgm:t>
        <a:bodyPr/>
        <a:lstStyle/>
        <a:p>
          <a:endParaRPr lang="en-ZA"/>
        </a:p>
      </dgm:t>
    </dgm:pt>
    <dgm:pt modelId="{A55297F4-1B45-4F8F-9775-942F3DC644F1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en-ZA" dirty="0"/>
        </a:p>
      </dgm:t>
    </dgm:pt>
    <dgm:pt modelId="{5D52E32D-EBDF-4E8A-9DBA-409095A3FAE8}" type="parTrans" cxnId="{60D7E213-BCF9-4689-8439-09FF8EAEC06F}">
      <dgm:prSet/>
      <dgm:spPr/>
      <dgm:t>
        <a:bodyPr/>
        <a:lstStyle/>
        <a:p>
          <a:endParaRPr lang="en-ZA"/>
        </a:p>
      </dgm:t>
    </dgm:pt>
    <dgm:pt modelId="{0CE219EE-CFF2-423B-9246-BC30BBA807A4}" type="sibTrans" cxnId="{60D7E213-BCF9-4689-8439-09FF8EAEC06F}">
      <dgm:prSet/>
      <dgm:spPr/>
      <dgm:t>
        <a:bodyPr/>
        <a:lstStyle/>
        <a:p>
          <a:endParaRPr lang="en-ZA"/>
        </a:p>
      </dgm:t>
    </dgm:pt>
    <dgm:pt modelId="{18437306-264E-4DB9-B8FC-22AE3D8CCD3A}">
      <dgm:prSet phldrT="[Text]" custT="1"/>
      <dgm:spPr/>
      <dgm:t>
        <a:bodyPr/>
        <a:lstStyle/>
        <a:p>
          <a:r>
            <a:rPr lang="en-ZA" sz="2800" dirty="0" smtClean="0"/>
            <a:t>Hypo</a:t>
          </a:r>
          <a:endParaRPr lang="en-ZA" sz="2800" dirty="0"/>
        </a:p>
      </dgm:t>
    </dgm:pt>
    <dgm:pt modelId="{C83DCC90-8A63-4DDC-BC90-C6135DF964DE}" type="parTrans" cxnId="{90A4F50A-CC90-4159-9ABF-C77A9BC88BD5}">
      <dgm:prSet/>
      <dgm:spPr/>
      <dgm:t>
        <a:bodyPr/>
        <a:lstStyle/>
        <a:p>
          <a:endParaRPr lang="en-ZA"/>
        </a:p>
      </dgm:t>
    </dgm:pt>
    <dgm:pt modelId="{87E755D1-7D0A-4117-8E2A-36F3C78BDB97}" type="sibTrans" cxnId="{90A4F50A-CC90-4159-9ABF-C77A9BC88BD5}">
      <dgm:prSet/>
      <dgm:spPr/>
      <dgm:t>
        <a:bodyPr/>
        <a:lstStyle/>
        <a:p>
          <a:endParaRPr lang="en-ZA"/>
        </a:p>
      </dgm:t>
    </dgm:pt>
    <dgm:pt modelId="{40CF426A-D773-4449-BF16-3534CFFD49F5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en-ZA" dirty="0"/>
        </a:p>
      </dgm:t>
    </dgm:pt>
    <dgm:pt modelId="{E7308B0A-1D2B-44FD-B4C9-5EFEFFE68F80}" type="parTrans" cxnId="{F64E73C9-0DB5-4DA7-9469-F292983BE422}">
      <dgm:prSet/>
      <dgm:spPr/>
      <dgm:t>
        <a:bodyPr/>
        <a:lstStyle/>
        <a:p>
          <a:endParaRPr lang="en-ZA"/>
        </a:p>
      </dgm:t>
    </dgm:pt>
    <dgm:pt modelId="{351B8E3C-E54F-41DB-9962-E0AC3DE92FBB}" type="sibTrans" cxnId="{F64E73C9-0DB5-4DA7-9469-F292983BE422}">
      <dgm:prSet/>
      <dgm:spPr/>
      <dgm:t>
        <a:bodyPr/>
        <a:lstStyle/>
        <a:p>
          <a:endParaRPr lang="en-ZA"/>
        </a:p>
      </dgm:t>
    </dgm:pt>
    <dgm:pt modelId="{CD4777C5-366F-4B9A-918B-C68F88169383}">
      <dgm:prSet phldrT="[Text]"/>
      <dgm:spPr/>
      <dgm:t>
        <a:bodyPr/>
        <a:lstStyle/>
        <a:p>
          <a:r>
            <a:rPr lang="en-ZA" dirty="0" err="1" smtClean="0"/>
            <a:t>Fibrino</a:t>
          </a:r>
          <a:r>
            <a:rPr lang="en-ZA" dirty="0" smtClean="0"/>
            <a:t>-</a:t>
          </a:r>
        </a:p>
        <a:p>
          <a:r>
            <a:rPr lang="en-ZA" dirty="0" err="1" smtClean="0"/>
            <a:t>lysis</a:t>
          </a:r>
          <a:endParaRPr lang="en-ZA" dirty="0"/>
        </a:p>
      </dgm:t>
    </dgm:pt>
    <dgm:pt modelId="{A080B6D5-DCBF-4D59-97A1-81DBCF0FB159}" type="parTrans" cxnId="{FB00A236-A9F1-45B4-808B-BC6EBE1F39AE}">
      <dgm:prSet/>
      <dgm:spPr/>
      <dgm:t>
        <a:bodyPr/>
        <a:lstStyle/>
        <a:p>
          <a:endParaRPr lang="en-ZA"/>
        </a:p>
      </dgm:t>
    </dgm:pt>
    <dgm:pt modelId="{BE6E5E1A-DDE4-4F6C-89D1-3D34132A1FEE}" type="sibTrans" cxnId="{FB00A236-A9F1-45B4-808B-BC6EBE1F39AE}">
      <dgm:prSet/>
      <dgm:spPr/>
      <dgm:t>
        <a:bodyPr/>
        <a:lstStyle/>
        <a:p>
          <a:endParaRPr lang="en-ZA"/>
        </a:p>
      </dgm:t>
    </dgm:pt>
    <dgm:pt modelId="{03956C12-C9A7-4370-ADE2-623AE6111CB2}">
      <dgm:prSet phldrT="[Text]" custT="1"/>
      <dgm:spPr/>
      <dgm:t>
        <a:bodyPr/>
        <a:lstStyle/>
        <a:p>
          <a:r>
            <a:rPr lang="en-ZA" sz="2800" dirty="0" smtClean="0"/>
            <a:t>Hyper</a:t>
          </a:r>
          <a:endParaRPr lang="en-ZA" sz="2800" dirty="0"/>
        </a:p>
      </dgm:t>
    </dgm:pt>
    <dgm:pt modelId="{992594BB-BB92-4040-B6FB-37240FB0AE05}" type="sibTrans" cxnId="{F7C772AF-E39C-411F-B7A2-C85368F3DC97}">
      <dgm:prSet/>
      <dgm:spPr/>
      <dgm:t>
        <a:bodyPr/>
        <a:lstStyle/>
        <a:p>
          <a:endParaRPr lang="en-ZA"/>
        </a:p>
      </dgm:t>
    </dgm:pt>
    <dgm:pt modelId="{C45C51AA-0C2B-466F-A7F8-FB4642F6880F}" type="parTrans" cxnId="{F7C772AF-E39C-411F-B7A2-C85368F3DC97}">
      <dgm:prSet/>
      <dgm:spPr/>
      <dgm:t>
        <a:bodyPr/>
        <a:lstStyle/>
        <a:p>
          <a:endParaRPr lang="en-ZA"/>
        </a:p>
      </dgm:t>
    </dgm:pt>
    <dgm:pt modelId="{FEB1CA77-9A14-4387-AD35-466A07EC68A4}" type="pres">
      <dgm:prSet presAssocID="{ECDB7589-13B3-4C76-BD98-7A1C4EF4B39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56041952-F382-4831-ABCE-6F67975F5945}" type="pres">
      <dgm:prSet presAssocID="{ED99EFBA-3F95-482A-8911-B1328B033B95}" presName="compNode" presStyleCnt="0"/>
      <dgm:spPr/>
    </dgm:pt>
    <dgm:pt modelId="{12FA7A06-361B-4529-9B58-218310D15A97}" type="pres">
      <dgm:prSet presAssocID="{ED99EFBA-3F95-482A-8911-B1328B033B95}" presName="noGeometry" presStyleCnt="0"/>
      <dgm:spPr/>
    </dgm:pt>
    <dgm:pt modelId="{9ECC76E9-4348-4FDC-9B7D-AE15C17B8B5D}" type="pres">
      <dgm:prSet presAssocID="{ED99EFBA-3F95-482A-8911-B1328B033B95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16E2CAE-9508-401F-87BF-DC08E07034EA}" type="pres">
      <dgm:prSet presAssocID="{ED99EFBA-3F95-482A-8911-B1328B033B95}" presName="childTextHidden" presStyleLbl="bgAccFollowNode1" presStyleIdx="0" presStyleCnt="3"/>
      <dgm:spPr/>
      <dgm:t>
        <a:bodyPr/>
        <a:lstStyle/>
        <a:p>
          <a:endParaRPr lang="en-ZA"/>
        </a:p>
      </dgm:t>
    </dgm:pt>
    <dgm:pt modelId="{337493CD-38B5-4E87-BE14-63DBD811D059}" type="pres">
      <dgm:prSet presAssocID="{ED99EFBA-3F95-482A-8911-B1328B033B9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A23CDD8-953C-496D-BFAA-484671D26DD9}" type="pres">
      <dgm:prSet presAssocID="{ED99EFBA-3F95-482A-8911-B1328B033B95}" presName="aSpace" presStyleCnt="0"/>
      <dgm:spPr/>
    </dgm:pt>
    <dgm:pt modelId="{FF255C1A-8B53-4795-81DC-906ED3A59490}" type="pres">
      <dgm:prSet presAssocID="{A55297F4-1B45-4F8F-9775-942F3DC644F1}" presName="compNode" presStyleCnt="0"/>
      <dgm:spPr/>
    </dgm:pt>
    <dgm:pt modelId="{75F0265C-272E-4058-9EFC-93202239263E}" type="pres">
      <dgm:prSet presAssocID="{A55297F4-1B45-4F8F-9775-942F3DC644F1}" presName="noGeometry" presStyleCnt="0"/>
      <dgm:spPr/>
    </dgm:pt>
    <dgm:pt modelId="{EC69F530-2FD7-4169-ADA4-703F2E0684A3}" type="pres">
      <dgm:prSet presAssocID="{A55297F4-1B45-4F8F-9775-942F3DC644F1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30E5FE2-3D72-42F5-AA7C-5FD40015866D}" type="pres">
      <dgm:prSet presAssocID="{A55297F4-1B45-4F8F-9775-942F3DC644F1}" presName="childTextHidden" presStyleLbl="bgAccFollowNode1" presStyleIdx="1" presStyleCnt="3"/>
      <dgm:spPr/>
      <dgm:t>
        <a:bodyPr/>
        <a:lstStyle/>
        <a:p>
          <a:endParaRPr lang="en-ZA"/>
        </a:p>
      </dgm:t>
    </dgm:pt>
    <dgm:pt modelId="{3DD5A6AD-9626-4F4A-9AE5-8834E790D676}" type="pres">
      <dgm:prSet presAssocID="{A55297F4-1B45-4F8F-9775-942F3DC644F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AEA5B38-DEC4-4978-9C9A-682814C674A6}" type="pres">
      <dgm:prSet presAssocID="{A55297F4-1B45-4F8F-9775-942F3DC644F1}" presName="aSpace" presStyleCnt="0"/>
      <dgm:spPr/>
    </dgm:pt>
    <dgm:pt modelId="{1C05C66E-160C-467D-AD42-94B5EBFF3FFB}" type="pres">
      <dgm:prSet presAssocID="{40CF426A-D773-4449-BF16-3534CFFD49F5}" presName="compNode" presStyleCnt="0"/>
      <dgm:spPr/>
    </dgm:pt>
    <dgm:pt modelId="{F66CEFEB-8ED9-4921-85AF-F33183BC98DE}" type="pres">
      <dgm:prSet presAssocID="{40CF426A-D773-4449-BF16-3534CFFD49F5}" presName="noGeometry" presStyleCnt="0"/>
      <dgm:spPr/>
    </dgm:pt>
    <dgm:pt modelId="{9504FDE1-EF41-410D-AECA-1F005D698BDC}" type="pres">
      <dgm:prSet presAssocID="{40CF426A-D773-4449-BF16-3534CFFD49F5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8EA5602-3B8F-4166-B50C-6EB70809647A}" type="pres">
      <dgm:prSet presAssocID="{40CF426A-D773-4449-BF16-3534CFFD49F5}" presName="childTextHidden" presStyleLbl="bgAccFollowNode1" presStyleIdx="2" presStyleCnt="3"/>
      <dgm:spPr/>
      <dgm:t>
        <a:bodyPr/>
        <a:lstStyle/>
        <a:p>
          <a:endParaRPr lang="en-ZA"/>
        </a:p>
      </dgm:t>
    </dgm:pt>
    <dgm:pt modelId="{F3FDB357-D4B9-49E4-A15D-1EE259484A50}" type="pres">
      <dgm:prSet presAssocID="{40CF426A-D773-4449-BF16-3534CFFD49F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87A2B2A1-24F5-4D96-8156-FFCF289AE105}" srcId="{ECDB7589-13B3-4C76-BD98-7A1C4EF4B391}" destId="{ED99EFBA-3F95-482A-8911-B1328B033B95}" srcOrd="0" destOrd="0" parTransId="{1050669D-0ED4-4966-AAB8-17479FD57C23}" sibTransId="{06F25081-0D26-4870-B99F-923A5B21FB05}"/>
    <dgm:cxn modelId="{F64E73C9-0DB5-4DA7-9469-F292983BE422}" srcId="{ECDB7589-13B3-4C76-BD98-7A1C4EF4B391}" destId="{40CF426A-D773-4449-BF16-3534CFFD49F5}" srcOrd="2" destOrd="0" parTransId="{E7308B0A-1D2B-44FD-B4C9-5EFEFFE68F80}" sibTransId="{351B8E3C-E54F-41DB-9962-E0AC3DE92FBB}"/>
    <dgm:cxn modelId="{90A4F50A-CC90-4159-9ABF-C77A9BC88BD5}" srcId="{A55297F4-1B45-4F8F-9775-942F3DC644F1}" destId="{18437306-264E-4DB9-B8FC-22AE3D8CCD3A}" srcOrd="0" destOrd="0" parTransId="{C83DCC90-8A63-4DDC-BC90-C6135DF964DE}" sibTransId="{87E755D1-7D0A-4117-8E2A-36F3C78BDB97}"/>
    <dgm:cxn modelId="{2E31E2C0-735B-4CB5-8C7C-5E6A69F5CC68}" type="presOf" srcId="{ECDB7589-13B3-4C76-BD98-7A1C4EF4B391}" destId="{FEB1CA77-9A14-4387-AD35-466A07EC68A4}" srcOrd="0" destOrd="0" presId="urn:microsoft.com/office/officeart/2005/8/layout/hProcess6"/>
    <dgm:cxn modelId="{6E9C3C09-3EFC-4C98-A4AB-71626BD63FF7}" type="presOf" srcId="{03956C12-C9A7-4370-ADE2-623AE6111CB2}" destId="{016E2CAE-9508-401F-87BF-DC08E07034EA}" srcOrd="1" destOrd="0" presId="urn:microsoft.com/office/officeart/2005/8/layout/hProcess6"/>
    <dgm:cxn modelId="{DE8542AC-B556-4324-A4FB-9363EC9484D6}" type="presOf" srcId="{18437306-264E-4DB9-B8FC-22AE3D8CCD3A}" destId="{D30E5FE2-3D72-42F5-AA7C-5FD40015866D}" srcOrd="1" destOrd="0" presId="urn:microsoft.com/office/officeart/2005/8/layout/hProcess6"/>
    <dgm:cxn modelId="{452D17A9-E966-4112-ADCF-91C221682B5F}" type="presOf" srcId="{18437306-264E-4DB9-B8FC-22AE3D8CCD3A}" destId="{EC69F530-2FD7-4169-ADA4-703F2E0684A3}" srcOrd="0" destOrd="0" presId="urn:microsoft.com/office/officeart/2005/8/layout/hProcess6"/>
    <dgm:cxn modelId="{60D7E213-BCF9-4689-8439-09FF8EAEC06F}" srcId="{ECDB7589-13B3-4C76-BD98-7A1C4EF4B391}" destId="{A55297F4-1B45-4F8F-9775-942F3DC644F1}" srcOrd="1" destOrd="0" parTransId="{5D52E32D-EBDF-4E8A-9DBA-409095A3FAE8}" sibTransId="{0CE219EE-CFF2-423B-9246-BC30BBA807A4}"/>
    <dgm:cxn modelId="{B522FEF4-8FEF-41AF-B3ED-4B8F2774E440}" type="presOf" srcId="{CD4777C5-366F-4B9A-918B-C68F88169383}" destId="{9504FDE1-EF41-410D-AECA-1F005D698BDC}" srcOrd="0" destOrd="0" presId="urn:microsoft.com/office/officeart/2005/8/layout/hProcess6"/>
    <dgm:cxn modelId="{A185E8C0-6843-41C8-BED4-F885E6C98F92}" type="presOf" srcId="{03956C12-C9A7-4370-ADE2-623AE6111CB2}" destId="{9ECC76E9-4348-4FDC-9B7D-AE15C17B8B5D}" srcOrd="0" destOrd="0" presId="urn:microsoft.com/office/officeart/2005/8/layout/hProcess6"/>
    <dgm:cxn modelId="{4050BE7D-41CF-4753-B8B5-479AE5A906CF}" type="presOf" srcId="{CD4777C5-366F-4B9A-918B-C68F88169383}" destId="{38EA5602-3B8F-4166-B50C-6EB70809647A}" srcOrd="1" destOrd="0" presId="urn:microsoft.com/office/officeart/2005/8/layout/hProcess6"/>
    <dgm:cxn modelId="{C3362BD8-82CA-471D-A17B-BA20CF721FF9}" type="presOf" srcId="{A55297F4-1B45-4F8F-9775-942F3DC644F1}" destId="{3DD5A6AD-9626-4F4A-9AE5-8834E790D676}" srcOrd="0" destOrd="0" presId="urn:microsoft.com/office/officeart/2005/8/layout/hProcess6"/>
    <dgm:cxn modelId="{FB00A236-A9F1-45B4-808B-BC6EBE1F39AE}" srcId="{40CF426A-D773-4449-BF16-3534CFFD49F5}" destId="{CD4777C5-366F-4B9A-918B-C68F88169383}" srcOrd="0" destOrd="0" parTransId="{A080B6D5-DCBF-4D59-97A1-81DBCF0FB159}" sibTransId="{BE6E5E1A-DDE4-4F6C-89D1-3D34132A1FEE}"/>
    <dgm:cxn modelId="{B4F0CBE8-97C8-4722-9F04-4F6B04C6164A}" type="presOf" srcId="{ED99EFBA-3F95-482A-8911-B1328B033B95}" destId="{337493CD-38B5-4E87-BE14-63DBD811D059}" srcOrd="0" destOrd="0" presId="urn:microsoft.com/office/officeart/2005/8/layout/hProcess6"/>
    <dgm:cxn modelId="{3457B24D-5711-49AF-9870-E01525D12634}" type="presOf" srcId="{40CF426A-D773-4449-BF16-3534CFFD49F5}" destId="{F3FDB357-D4B9-49E4-A15D-1EE259484A50}" srcOrd="0" destOrd="0" presId="urn:microsoft.com/office/officeart/2005/8/layout/hProcess6"/>
    <dgm:cxn modelId="{F7C772AF-E39C-411F-B7A2-C85368F3DC97}" srcId="{ED99EFBA-3F95-482A-8911-B1328B033B95}" destId="{03956C12-C9A7-4370-ADE2-623AE6111CB2}" srcOrd="0" destOrd="0" parTransId="{C45C51AA-0C2B-466F-A7F8-FB4642F6880F}" sibTransId="{992594BB-BB92-4040-B6FB-37240FB0AE05}"/>
    <dgm:cxn modelId="{20389A3A-9FDE-43A6-9EB0-390AAE8AA7F7}" type="presParOf" srcId="{FEB1CA77-9A14-4387-AD35-466A07EC68A4}" destId="{56041952-F382-4831-ABCE-6F67975F5945}" srcOrd="0" destOrd="0" presId="urn:microsoft.com/office/officeart/2005/8/layout/hProcess6"/>
    <dgm:cxn modelId="{0FC50AFC-7A0F-4F32-998B-549AE035B1D3}" type="presParOf" srcId="{56041952-F382-4831-ABCE-6F67975F5945}" destId="{12FA7A06-361B-4529-9B58-218310D15A97}" srcOrd="0" destOrd="0" presId="urn:microsoft.com/office/officeart/2005/8/layout/hProcess6"/>
    <dgm:cxn modelId="{BC1F4930-75D8-486C-88DD-D5876A6B5EF5}" type="presParOf" srcId="{56041952-F382-4831-ABCE-6F67975F5945}" destId="{9ECC76E9-4348-4FDC-9B7D-AE15C17B8B5D}" srcOrd="1" destOrd="0" presId="urn:microsoft.com/office/officeart/2005/8/layout/hProcess6"/>
    <dgm:cxn modelId="{5A878967-44FC-4DD7-9195-A0B014A478E3}" type="presParOf" srcId="{56041952-F382-4831-ABCE-6F67975F5945}" destId="{016E2CAE-9508-401F-87BF-DC08E07034EA}" srcOrd="2" destOrd="0" presId="urn:microsoft.com/office/officeart/2005/8/layout/hProcess6"/>
    <dgm:cxn modelId="{0A48DAAD-50C5-41E9-92F4-BAAF98CAB54D}" type="presParOf" srcId="{56041952-F382-4831-ABCE-6F67975F5945}" destId="{337493CD-38B5-4E87-BE14-63DBD811D059}" srcOrd="3" destOrd="0" presId="urn:microsoft.com/office/officeart/2005/8/layout/hProcess6"/>
    <dgm:cxn modelId="{2149B4F3-7785-4D0E-ACAD-7FB118DFF190}" type="presParOf" srcId="{FEB1CA77-9A14-4387-AD35-466A07EC68A4}" destId="{3A23CDD8-953C-496D-BFAA-484671D26DD9}" srcOrd="1" destOrd="0" presId="urn:microsoft.com/office/officeart/2005/8/layout/hProcess6"/>
    <dgm:cxn modelId="{E29F86E1-EFFC-431E-B342-AEB0302C0674}" type="presParOf" srcId="{FEB1CA77-9A14-4387-AD35-466A07EC68A4}" destId="{FF255C1A-8B53-4795-81DC-906ED3A59490}" srcOrd="2" destOrd="0" presId="urn:microsoft.com/office/officeart/2005/8/layout/hProcess6"/>
    <dgm:cxn modelId="{31869AC5-95E5-4D97-9210-C621C748D9A1}" type="presParOf" srcId="{FF255C1A-8B53-4795-81DC-906ED3A59490}" destId="{75F0265C-272E-4058-9EFC-93202239263E}" srcOrd="0" destOrd="0" presId="urn:microsoft.com/office/officeart/2005/8/layout/hProcess6"/>
    <dgm:cxn modelId="{856988F9-CA15-49BF-A1CB-487343758D7F}" type="presParOf" srcId="{FF255C1A-8B53-4795-81DC-906ED3A59490}" destId="{EC69F530-2FD7-4169-ADA4-703F2E0684A3}" srcOrd="1" destOrd="0" presId="urn:microsoft.com/office/officeart/2005/8/layout/hProcess6"/>
    <dgm:cxn modelId="{3F06DA2A-1522-4D37-8B18-5DCA3F71FC0B}" type="presParOf" srcId="{FF255C1A-8B53-4795-81DC-906ED3A59490}" destId="{D30E5FE2-3D72-42F5-AA7C-5FD40015866D}" srcOrd="2" destOrd="0" presId="urn:microsoft.com/office/officeart/2005/8/layout/hProcess6"/>
    <dgm:cxn modelId="{82994C01-6405-4BDF-8E77-2611037B75F9}" type="presParOf" srcId="{FF255C1A-8B53-4795-81DC-906ED3A59490}" destId="{3DD5A6AD-9626-4F4A-9AE5-8834E790D676}" srcOrd="3" destOrd="0" presId="urn:microsoft.com/office/officeart/2005/8/layout/hProcess6"/>
    <dgm:cxn modelId="{5B8F2014-D474-44F0-8D57-BE1B4E106E4E}" type="presParOf" srcId="{FEB1CA77-9A14-4387-AD35-466A07EC68A4}" destId="{CAEA5B38-DEC4-4978-9C9A-682814C674A6}" srcOrd="3" destOrd="0" presId="urn:microsoft.com/office/officeart/2005/8/layout/hProcess6"/>
    <dgm:cxn modelId="{6ACF997A-F2FF-41BD-B886-7740507C85F0}" type="presParOf" srcId="{FEB1CA77-9A14-4387-AD35-466A07EC68A4}" destId="{1C05C66E-160C-467D-AD42-94B5EBFF3FFB}" srcOrd="4" destOrd="0" presId="urn:microsoft.com/office/officeart/2005/8/layout/hProcess6"/>
    <dgm:cxn modelId="{FF99E6FD-C8DF-4D4C-A640-313B5DCC5F8F}" type="presParOf" srcId="{1C05C66E-160C-467D-AD42-94B5EBFF3FFB}" destId="{F66CEFEB-8ED9-4921-85AF-F33183BC98DE}" srcOrd="0" destOrd="0" presId="urn:microsoft.com/office/officeart/2005/8/layout/hProcess6"/>
    <dgm:cxn modelId="{86949AE3-DA75-41B1-B0DC-C0012C614605}" type="presParOf" srcId="{1C05C66E-160C-467D-AD42-94B5EBFF3FFB}" destId="{9504FDE1-EF41-410D-AECA-1F005D698BDC}" srcOrd="1" destOrd="0" presId="urn:microsoft.com/office/officeart/2005/8/layout/hProcess6"/>
    <dgm:cxn modelId="{2DCC675A-B3BA-4E33-A85B-ABD7E0B9D1A3}" type="presParOf" srcId="{1C05C66E-160C-467D-AD42-94B5EBFF3FFB}" destId="{38EA5602-3B8F-4166-B50C-6EB70809647A}" srcOrd="2" destOrd="0" presId="urn:microsoft.com/office/officeart/2005/8/layout/hProcess6"/>
    <dgm:cxn modelId="{5CCB738C-9D64-40EC-9DD7-6464F72B14BF}" type="presParOf" srcId="{1C05C66E-160C-467D-AD42-94B5EBFF3FFB}" destId="{F3FDB357-D4B9-49E4-A15D-1EE259484A50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E609FB-5C5B-4152-9504-E5A202B237E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2F9459ED-5BC4-445A-B303-C9941F71E81D}">
      <dgm:prSet phldrT="[Text]" custT="1"/>
      <dgm:spPr>
        <a:ln>
          <a:noFill/>
        </a:ln>
      </dgm:spPr>
      <dgm:t>
        <a:bodyPr/>
        <a:lstStyle/>
        <a:p>
          <a:r>
            <a:rPr lang="en-ZA" sz="3200" dirty="0" smtClean="0"/>
            <a:t>Coagulation activation</a:t>
          </a:r>
          <a:endParaRPr lang="en-ZA" sz="3200" dirty="0"/>
        </a:p>
      </dgm:t>
    </dgm:pt>
    <dgm:pt modelId="{A6C4B0E4-2BE6-47FF-9802-9696E097B42E}" type="parTrans" cxnId="{BBB3210C-789E-4A8D-BC46-FC886BD95A09}">
      <dgm:prSet/>
      <dgm:spPr/>
      <dgm:t>
        <a:bodyPr/>
        <a:lstStyle/>
        <a:p>
          <a:endParaRPr lang="en-ZA"/>
        </a:p>
      </dgm:t>
    </dgm:pt>
    <dgm:pt modelId="{98CFAD25-10D5-4764-B5A0-BADC7BA33FA2}" type="sibTrans" cxnId="{BBB3210C-789E-4A8D-BC46-FC886BD95A09}">
      <dgm:prSet/>
      <dgm:spPr/>
      <dgm:t>
        <a:bodyPr/>
        <a:lstStyle/>
        <a:p>
          <a:endParaRPr lang="en-ZA"/>
        </a:p>
      </dgm:t>
    </dgm:pt>
    <dgm:pt modelId="{1E6B65CC-3902-4576-8B54-7B62BF74E50F}">
      <dgm:prSet phldrT="[Text]" custT="1"/>
      <dgm:spPr>
        <a:ln>
          <a:noFill/>
        </a:ln>
      </dgm:spPr>
      <dgm:t>
        <a:bodyPr/>
        <a:lstStyle/>
        <a:p>
          <a:r>
            <a:rPr lang="en-ZA" sz="3200" dirty="0" smtClean="0"/>
            <a:t>Systemic </a:t>
          </a:r>
          <a:r>
            <a:rPr lang="en-ZA" sz="3200" dirty="0" err="1" smtClean="0"/>
            <a:t>heparinazation</a:t>
          </a:r>
          <a:endParaRPr lang="en-ZA" sz="3200" dirty="0"/>
        </a:p>
      </dgm:t>
    </dgm:pt>
    <dgm:pt modelId="{FEE042F8-A782-4295-BC3B-B09C3282C9CE}" type="parTrans" cxnId="{7327E48E-A552-43EF-A067-0B64547BB46A}">
      <dgm:prSet/>
      <dgm:spPr/>
      <dgm:t>
        <a:bodyPr/>
        <a:lstStyle/>
        <a:p>
          <a:endParaRPr lang="en-ZA"/>
        </a:p>
      </dgm:t>
    </dgm:pt>
    <dgm:pt modelId="{16FEEF5A-299A-4F30-B56F-7765999618C9}" type="sibTrans" cxnId="{7327E48E-A552-43EF-A067-0B64547BB46A}">
      <dgm:prSet/>
      <dgm:spPr/>
      <dgm:t>
        <a:bodyPr/>
        <a:lstStyle/>
        <a:p>
          <a:endParaRPr lang="en-ZA"/>
        </a:p>
      </dgm:t>
    </dgm:pt>
    <dgm:pt modelId="{FC68A977-5AFD-4C4C-AE9A-148A1A9084DB}">
      <dgm:prSet phldrT="[Text]" custT="1"/>
      <dgm:spPr>
        <a:ln>
          <a:noFill/>
        </a:ln>
      </dgm:spPr>
      <dgm:t>
        <a:bodyPr/>
        <a:lstStyle/>
        <a:p>
          <a:r>
            <a:rPr lang="en-ZA" sz="3200" dirty="0" smtClean="0">
              <a:latin typeface="+mn-lt"/>
            </a:rPr>
            <a:t>↓ Platelet nr &amp; </a:t>
          </a:r>
          <a:r>
            <a:rPr lang="en-ZA" sz="3200" dirty="0" err="1" smtClean="0">
              <a:latin typeface="+mn-lt"/>
            </a:rPr>
            <a:t>fx</a:t>
          </a:r>
          <a:r>
            <a:rPr lang="en-ZA" sz="3200" dirty="0" smtClean="0">
              <a:latin typeface="+mn-lt"/>
            </a:rPr>
            <a:t> </a:t>
          </a:r>
          <a:endParaRPr lang="en-ZA" sz="3200" dirty="0">
            <a:latin typeface="+mn-lt"/>
          </a:endParaRPr>
        </a:p>
      </dgm:t>
    </dgm:pt>
    <dgm:pt modelId="{794AE5C3-CABD-4FA2-B48B-099286F7B1A2}" type="parTrans" cxnId="{4EC63BB8-E519-4DDA-8DD8-0B10A6C115B9}">
      <dgm:prSet/>
      <dgm:spPr/>
      <dgm:t>
        <a:bodyPr/>
        <a:lstStyle/>
        <a:p>
          <a:endParaRPr lang="en-ZA"/>
        </a:p>
      </dgm:t>
    </dgm:pt>
    <dgm:pt modelId="{6650130F-5E71-41CE-BE43-62BCA36C89F7}" type="sibTrans" cxnId="{4EC63BB8-E519-4DDA-8DD8-0B10A6C115B9}">
      <dgm:prSet/>
      <dgm:spPr/>
      <dgm:t>
        <a:bodyPr/>
        <a:lstStyle/>
        <a:p>
          <a:endParaRPr lang="en-ZA"/>
        </a:p>
      </dgm:t>
    </dgm:pt>
    <dgm:pt modelId="{9B32497F-C5E5-4FDF-BBE6-BF74AB03F7CF}">
      <dgm:prSet/>
      <dgm:spPr/>
      <dgm:t>
        <a:bodyPr/>
        <a:lstStyle/>
        <a:p>
          <a:endParaRPr lang="en-ZA"/>
        </a:p>
      </dgm:t>
    </dgm:pt>
    <dgm:pt modelId="{DD91B13C-3FCC-4F5E-BBAB-D6151B9F3657}" type="parTrans" cxnId="{76517103-9490-48A5-89AE-82A94B1CC7DA}">
      <dgm:prSet/>
      <dgm:spPr/>
      <dgm:t>
        <a:bodyPr/>
        <a:lstStyle/>
        <a:p>
          <a:endParaRPr lang="en-ZA"/>
        </a:p>
      </dgm:t>
    </dgm:pt>
    <dgm:pt modelId="{7EC00EBF-E3F5-4BA9-800C-D8E528B8F60E}" type="sibTrans" cxnId="{76517103-9490-48A5-89AE-82A94B1CC7DA}">
      <dgm:prSet/>
      <dgm:spPr/>
      <dgm:t>
        <a:bodyPr/>
        <a:lstStyle/>
        <a:p>
          <a:endParaRPr lang="en-ZA"/>
        </a:p>
      </dgm:t>
    </dgm:pt>
    <dgm:pt modelId="{E7882742-A916-493A-9600-945AF92F5CBD}">
      <dgm:prSet phldrT="[Text]" custT="1"/>
      <dgm:spPr>
        <a:ln>
          <a:noFill/>
        </a:ln>
      </dgm:spPr>
      <dgm:t>
        <a:bodyPr/>
        <a:lstStyle/>
        <a:p>
          <a:r>
            <a:rPr lang="en-ZA" sz="3200" dirty="0" err="1" smtClean="0">
              <a:latin typeface="+mn-lt"/>
            </a:rPr>
            <a:t>Fibrinolysis</a:t>
          </a:r>
          <a:r>
            <a:rPr lang="en-ZA" sz="3200" dirty="0" smtClean="0">
              <a:latin typeface="+mn-lt"/>
            </a:rPr>
            <a:t> </a:t>
          </a:r>
          <a:endParaRPr lang="en-ZA" sz="3200" dirty="0">
            <a:latin typeface="+mn-lt"/>
          </a:endParaRPr>
        </a:p>
      </dgm:t>
    </dgm:pt>
    <dgm:pt modelId="{4AE44B8D-528A-47C6-905A-A5674B5876F0}" type="parTrans" cxnId="{82D1D4B5-90ED-45D4-9BB1-CCEBC87BB73F}">
      <dgm:prSet/>
      <dgm:spPr/>
      <dgm:t>
        <a:bodyPr/>
        <a:lstStyle/>
        <a:p>
          <a:endParaRPr lang="en-ZA"/>
        </a:p>
      </dgm:t>
    </dgm:pt>
    <dgm:pt modelId="{C62ECBA7-309A-477C-B295-474C39764F44}" type="sibTrans" cxnId="{82D1D4B5-90ED-45D4-9BB1-CCEBC87BB73F}">
      <dgm:prSet/>
      <dgm:spPr/>
      <dgm:t>
        <a:bodyPr/>
        <a:lstStyle/>
        <a:p>
          <a:endParaRPr lang="en-ZA"/>
        </a:p>
      </dgm:t>
    </dgm:pt>
    <dgm:pt modelId="{E47FDFC7-D971-4246-BEAE-E45707CF3011}">
      <dgm:prSet phldrT="[Text]" custScaleX="290762" custLinFactNeighborX="21336" custLinFactNeighborY="11600"/>
      <dgm:spPr/>
      <dgm:t>
        <a:bodyPr/>
        <a:lstStyle/>
        <a:p>
          <a:endParaRPr lang="en-ZA"/>
        </a:p>
      </dgm:t>
    </dgm:pt>
    <dgm:pt modelId="{61CD46A1-1CC8-4DA7-8532-4E7184F01AC0}" type="parTrans" cxnId="{6C20309A-7543-4647-9B74-14D5DD0071EB}">
      <dgm:prSet/>
      <dgm:spPr/>
      <dgm:t>
        <a:bodyPr/>
        <a:lstStyle/>
        <a:p>
          <a:endParaRPr lang="en-ZA"/>
        </a:p>
      </dgm:t>
    </dgm:pt>
    <dgm:pt modelId="{899C2F7A-E322-42A4-B576-1448DBF020B6}" type="sibTrans" cxnId="{6C20309A-7543-4647-9B74-14D5DD0071EB}">
      <dgm:prSet/>
      <dgm:spPr/>
      <dgm:t>
        <a:bodyPr/>
        <a:lstStyle/>
        <a:p>
          <a:endParaRPr lang="en-ZA"/>
        </a:p>
      </dgm:t>
    </dgm:pt>
    <dgm:pt modelId="{511C81C7-EABD-4D51-8CEE-3EE9685A987E}">
      <dgm:prSet phldrT="[Text]" custScaleX="154987" custScaleY="70442" custLinFactNeighborX="-79514" custLinFactNeighborY="168"/>
      <dgm:spPr/>
      <dgm:t>
        <a:bodyPr/>
        <a:lstStyle/>
        <a:p>
          <a:endParaRPr lang="en-ZA"/>
        </a:p>
      </dgm:t>
    </dgm:pt>
    <dgm:pt modelId="{58F5F687-990A-4314-8D84-A2FD64DE249C}" type="parTrans" cxnId="{4F8893A5-6BC3-4934-B6C9-34A75C6B412E}">
      <dgm:prSet/>
      <dgm:spPr/>
      <dgm:t>
        <a:bodyPr/>
        <a:lstStyle/>
        <a:p>
          <a:endParaRPr lang="en-ZA"/>
        </a:p>
      </dgm:t>
    </dgm:pt>
    <dgm:pt modelId="{AD6EAE29-6A37-4398-BC12-A5B128B45C75}" type="sibTrans" cxnId="{4F8893A5-6BC3-4934-B6C9-34A75C6B412E}">
      <dgm:prSet/>
      <dgm:spPr/>
      <dgm:t>
        <a:bodyPr/>
        <a:lstStyle/>
        <a:p>
          <a:endParaRPr lang="en-ZA"/>
        </a:p>
      </dgm:t>
    </dgm:pt>
    <dgm:pt modelId="{0A5335AC-936E-481A-9DAE-B993709B5530}" type="pres">
      <dgm:prSet presAssocID="{75E609FB-5C5B-4152-9504-E5A202B237E6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78DA4576-4B3B-4B93-B56B-9BE63CD10A8E}" type="pres">
      <dgm:prSet presAssocID="{75E609FB-5C5B-4152-9504-E5A202B237E6}" presName="arrow" presStyleLbl="bgShp" presStyleIdx="0" presStyleCnt="1" custScaleX="113644"/>
      <dgm:spPr/>
    </dgm:pt>
    <dgm:pt modelId="{1FDA5168-FB65-486E-9E77-773C9B759F66}" type="pres">
      <dgm:prSet presAssocID="{75E609FB-5C5B-4152-9504-E5A202B237E6}" presName="arrowDiagram5" presStyleCnt="0"/>
      <dgm:spPr/>
    </dgm:pt>
    <dgm:pt modelId="{FDE5C66C-516B-4B46-A0F5-EFD0B4C1B1C8}" type="pres">
      <dgm:prSet presAssocID="{2F9459ED-5BC4-445A-B303-C9941F71E81D}" presName="bullet5a" presStyleLbl="node1" presStyleIdx="0" presStyleCnt="5" custLinFactX="-200000" custLinFactY="100000" custLinFactNeighborX="-239259" custLinFactNeighborY="135596"/>
      <dgm:spPr>
        <a:solidFill>
          <a:srgbClr val="C00000"/>
        </a:solidFill>
      </dgm:spPr>
    </dgm:pt>
    <dgm:pt modelId="{B80D8FCF-4A52-4E9C-8318-AA42138EC053}" type="pres">
      <dgm:prSet presAssocID="{2F9459ED-5BC4-445A-B303-C9941F71E81D}" presName="textBox5a" presStyleLbl="revTx" presStyleIdx="0" presStyleCnt="5" custScaleX="412504" custScaleY="55907" custLinFactNeighborX="71516" custLinFactNeighborY="2204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C742A01-BA20-43DB-B3E0-B340D85385D6}" type="pres">
      <dgm:prSet presAssocID="{1E6B65CC-3902-4576-8B54-7B62BF74E50F}" presName="bullet5b" presStyleLbl="node1" presStyleIdx="1" presStyleCnt="5" custLinFactX="-113210" custLinFactY="64233" custLinFactNeighborX="-200000" custLinFactNeighborY="100000"/>
      <dgm:spPr>
        <a:solidFill>
          <a:srgbClr val="C00000"/>
        </a:solidFill>
      </dgm:spPr>
    </dgm:pt>
    <dgm:pt modelId="{6AB2FC30-5606-4013-A2B7-8D3D74108D76}" type="pres">
      <dgm:prSet presAssocID="{1E6B65CC-3902-4576-8B54-7B62BF74E50F}" presName="textBox5b" presStyleLbl="revTx" presStyleIdx="1" presStyleCnt="5" custScaleX="371139" custScaleY="29101" custLinFactNeighborX="84106" custLinFactNeighborY="-917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EA3FF32-2877-423A-9600-B89A98C2FBBB}" type="pres">
      <dgm:prSet presAssocID="{FC68A977-5AFD-4C4C-AE9A-148A1A9084DB}" presName="bullet5c" presStyleLbl="node1" presStyleIdx="2" presStyleCnt="5" custLinFactX="-100000" custLinFactY="546" custLinFactNeighborX="-137993" custLinFactNeighborY="100000"/>
      <dgm:spPr>
        <a:solidFill>
          <a:srgbClr val="C00000"/>
        </a:solidFill>
      </dgm:spPr>
    </dgm:pt>
    <dgm:pt modelId="{15A21F5C-94CE-4FB0-89B2-9D53B35DDE68}" type="pres">
      <dgm:prSet presAssocID="{FC68A977-5AFD-4C4C-AE9A-148A1A9084DB}" presName="textBox5c" presStyleLbl="revTx" presStyleIdx="2" presStyleCnt="5" custScaleX="283052" custScaleY="19714" custLinFactNeighborX="36462" custLinFactNeighborY="-2095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EFCB950-0356-4D77-AF3F-59733F5CC024}" type="pres">
      <dgm:prSet presAssocID="{9B32497F-C5E5-4FDF-BBE6-BF74AB03F7CF}" presName="bullet5d" presStyleLbl="node1" presStyleIdx="3" presStyleCnt="5" custLinFactX="-60064" custLinFactNeighborX="-100000" custLinFactNeighborY="54158"/>
      <dgm:spPr>
        <a:solidFill>
          <a:srgbClr val="C00000"/>
        </a:solidFill>
      </dgm:spPr>
    </dgm:pt>
    <dgm:pt modelId="{1CCA4365-2220-4180-B633-ACB0C12AD80A}" type="pres">
      <dgm:prSet presAssocID="{9B32497F-C5E5-4FDF-BBE6-BF74AB03F7CF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E722E4C-CDF7-4CF8-9054-50E13FD709B8}" type="pres">
      <dgm:prSet presAssocID="{E7882742-A916-493A-9600-945AF92F5CBD}" presName="bullet5e" presStyleLbl="node1" presStyleIdx="4" presStyleCnt="5" custLinFactNeighborX="-71830" custLinFactNeighborY="20073"/>
      <dgm:spPr>
        <a:solidFill>
          <a:srgbClr val="C00000"/>
        </a:solidFill>
      </dgm:spPr>
    </dgm:pt>
    <dgm:pt modelId="{36803706-CA7E-4273-8684-0D29439C9F36}" type="pres">
      <dgm:prSet presAssocID="{E7882742-A916-493A-9600-945AF92F5CBD}" presName="textBox5e" presStyleLbl="revTx" presStyleIdx="4" presStyleCnt="5" custScaleX="182689" custScaleY="16001" custLinFactNeighborX="-97470" custLinFactNeighborY="-2468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1E8C7D83-8108-4402-B767-82A75A3BD77D}" type="presOf" srcId="{E7882742-A916-493A-9600-945AF92F5CBD}" destId="{36803706-CA7E-4273-8684-0D29439C9F36}" srcOrd="0" destOrd="0" presId="urn:microsoft.com/office/officeart/2005/8/layout/arrow2"/>
    <dgm:cxn modelId="{76517103-9490-48A5-89AE-82A94B1CC7DA}" srcId="{75E609FB-5C5B-4152-9504-E5A202B237E6}" destId="{9B32497F-C5E5-4FDF-BBE6-BF74AB03F7CF}" srcOrd="3" destOrd="0" parTransId="{DD91B13C-3FCC-4F5E-BBAB-D6151B9F3657}" sibTransId="{7EC00EBF-E3F5-4BA9-800C-D8E528B8F60E}"/>
    <dgm:cxn modelId="{2592C5CB-77AA-4157-8C17-BEE2B649032C}" type="presOf" srcId="{FC68A977-5AFD-4C4C-AE9A-148A1A9084DB}" destId="{15A21F5C-94CE-4FB0-89B2-9D53B35DDE68}" srcOrd="0" destOrd="0" presId="urn:microsoft.com/office/officeart/2005/8/layout/arrow2"/>
    <dgm:cxn modelId="{7327E48E-A552-43EF-A067-0B64547BB46A}" srcId="{75E609FB-5C5B-4152-9504-E5A202B237E6}" destId="{1E6B65CC-3902-4576-8B54-7B62BF74E50F}" srcOrd="1" destOrd="0" parTransId="{FEE042F8-A782-4295-BC3B-B09C3282C9CE}" sibTransId="{16FEEF5A-299A-4F30-B56F-7765999618C9}"/>
    <dgm:cxn modelId="{2D3D9267-8009-41F5-9473-80B3D99AA67E}" type="presOf" srcId="{75E609FB-5C5B-4152-9504-E5A202B237E6}" destId="{0A5335AC-936E-481A-9DAE-B993709B5530}" srcOrd="0" destOrd="0" presId="urn:microsoft.com/office/officeart/2005/8/layout/arrow2"/>
    <dgm:cxn modelId="{6C20309A-7543-4647-9B74-14D5DD0071EB}" srcId="{75E609FB-5C5B-4152-9504-E5A202B237E6}" destId="{E47FDFC7-D971-4246-BEAE-E45707CF3011}" srcOrd="5" destOrd="0" parTransId="{61CD46A1-1CC8-4DA7-8532-4E7184F01AC0}" sibTransId="{899C2F7A-E322-42A4-B576-1448DBF020B6}"/>
    <dgm:cxn modelId="{2374E097-6C00-4D79-81E5-88CE233D751A}" type="presOf" srcId="{1E6B65CC-3902-4576-8B54-7B62BF74E50F}" destId="{6AB2FC30-5606-4013-A2B7-8D3D74108D76}" srcOrd="0" destOrd="0" presId="urn:microsoft.com/office/officeart/2005/8/layout/arrow2"/>
    <dgm:cxn modelId="{4F8893A5-6BC3-4934-B6C9-34A75C6B412E}" srcId="{75E609FB-5C5B-4152-9504-E5A202B237E6}" destId="{511C81C7-EABD-4D51-8CEE-3EE9685A987E}" srcOrd="6" destOrd="0" parTransId="{58F5F687-990A-4314-8D84-A2FD64DE249C}" sibTransId="{AD6EAE29-6A37-4398-BC12-A5B128B45C75}"/>
    <dgm:cxn modelId="{BBB3210C-789E-4A8D-BC46-FC886BD95A09}" srcId="{75E609FB-5C5B-4152-9504-E5A202B237E6}" destId="{2F9459ED-5BC4-445A-B303-C9941F71E81D}" srcOrd="0" destOrd="0" parTransId="{A6C4B0E4-2BE6-47FF-9802-9696E097B42E}" sibTransId="{98CFAD25-10D5-4764-B5A0-BADC7BA33FA2}"/>
    <dgm:cxn modelId="{D3CB7811-B4FE-47A3-BAA8-4485938D0F56}" type="presOf" srcId="{9B32497F-C5E5-4FDF-BBE6-BF74AB03F7CF}" destId="{1CCA4365-2220-4180-B633-ACB0C12AD80A}" srcOrd="0" destOrd="0" presId="urn:microsoft.com/office/officeart/2005/8/layout/arrow2"/>
    <dgm:cxn modelId="{DE188CEE-EF00-462A-9112-02FD6E037EEF}" type="presOf" srcId="{2F9459ED-5BC4-445A-B303-C9941F71E81D}" destId="{B80D8FCF-4A52-4E9C-8318-AA42138EC053}" srcOrd="0" destOrd="0" presId="urn:microsoft.com/office/officeart/2005/8/layout/arrow2"/>
    <dgm:cxn modelId="{4EC63BB8-E519-4DDA-8DD8-0B10A6C115B9}" srcId="{75E609FB-5C5B-4152-9504-E5A202B237E6}" destId="{FC68A977-5AFD-4C4C-AE9A-148A1A9084DB}" srcOrd="2" destOrd="0" parTransId="{794AE5C3-CABD-4FA2-B48B-099286F7B1A2}" sibTransId="{6650130F-5E71-41CE-BE43-62BCA36C89F7}"/>
    <dgm:cxn modelId="{82D1D4B5-90ED-45D4-9BB1-CCEBC87BB73F}" srcId="{75E609FB-5C5B-4152-9504-E5A202B237E6}" destId="{E7882742-A916-493A-9600-945AF92F5CBD}" srcOrd="4" destOrd="0" parTransId="{4AE44B8D-528A-47C6-905A-A5674B5876F0}" sibTransId="{C62ECBA7-309A-477C-B295-474C39764F44}"/>
    <dgm:cxn modelId="{11B4DEB1-0C92-49DB-9631-4AC7382BB258}" type="presParOf" srcId="{0A5335AC-936E-481A-9DAE-B993709B5530}" destId="{78DA4576-4B3B-4B93-B56B-9BE63CD10A8E}" srcOrd="0" destOrd="0" presId="urn:microsoft.com/office/officeart/2005/8/layout/arrow2"/>
    <dgm:cxn modelId="{A1BF1A7F-85DF-4F45-9FD4-956E677D3E10}" type="presParOf" srcId="{0A5335AC-936E-481A-9DAE-B993709B5530}" destId="{1FDA5168-FB65-486E-9E77-773C9B759F66}" srcOrd="1" destOrd="0" presId="urn:microsoft.com/office/officeart/2005/8/layout/arrow2"/>
    <dgm:cxn modelId="{B516AAD7-E1C5-456C-8C31-A99FB5FCD49C}" type="presParOf" srcId="{1FDA5168-FB65-486E-9E77-773C9B759F66}" destId="{FDE5C66C-516B-4B46-A0F5-EFD0B4C1B1C8}" srcOrd="0" destOrd="0" presId="urn:microsoft.com/office/officeart/2005/8/layout/arrow2"/>
    <dgm:cxn modelId="{7DF5D77D-9C98-4B7B-AA37-7B8F24403491}" type="presParOf" srcId="{1FDA5168-FB65-486E-9E77-773C9B759F66}" destId="{B80D8FCF-4A52-4E9C-8318-AA42138EC053}" srcOrd="1" destOrd="0" presId="urn:microsoft.com/office/officeart/2005/8/layout/arrow2"/>
    <dgm:cxn modelId="{50CA8296-564E-42BE-B3F8-AB6CED944141}" type="presParOf" srcId="{1FDA5168-FB65-486E-9E77-773C9B759F66}" destId="{CC742A01-BA20-43DB-B3E0-B340D85385D6}" srcOrd="2" destOrd="0" presId="urn:microsoft.com/office/officeart/2005/8/layout/arrow2"/>
    <dgm:cxn modelId="{C5879C91-2640-43D1-8E4B-F8257E03FAEA}" type="presParOf" srcId="{1FDA5168-FB65-486E-9E77-773C9B759F66}" destId="{6AB2FC30-5606-4013-A2B7-8D3D74108D76}" srcOrd="3" destOrd="0" presId="urn:microsoft.com/office/officeart/2005/8/layout/arrow2"/>
    <dgm:cxn modelId="{4B3D82E7-65D1-4EC2-AC09-F4408928C098}" type="presParOf" srcId="{1FDA5168-FB65-486E-9E77-773C9B759F66}" destId="{4EA3FF32-2877-423A-9600-B89A98C2FBBB}" srcOrd="4" destOrd="0" presId="urn:microsoft.com/office/officeart/2005/8/layout/arrow2"/>
    <dgm:cxn modelId="{9745F652-52D2-4DB2-A80E-3384AEAB7455}" type="presParOf" srcId="{1FDA5168-FB65-486E-9E77-773C9B759F66}" destId="{15A21F5C-94CE-4FB0-89B2-9D53B35DDE68}" srcOrd="5" destOrd="0" presId="urn:microsoft.com/office/officeart/2005/8/layout/arrow2"/>
    <dgm:cxn modelId="{0F3F668E-B5FB-4C42-B9A1-9678CEF18C45}" type="presParOf" srcId="{1FDA5168-FB65-486E-9E77-773C9B759F66}" destId="{6EFCB950-0356-4D77-AF3F-59733F5CC024}" srcOrd="6" destOrd="0" presId="urn:microsoft.com/office/officeart/2005/8/layout/arrow2"/>
    <dgm:cxn modelId="{6D6C03FC-9133-4480-BBBB-0AF452B21E31}" type="presParOf" srcId="{1FDA5168-FB65-486E-9E77-773C9B759F66}" destId="{1CCA4365-2220-4180-B633-ACB0C12AD80A}" srcOrd="7" destOrd="0" presId="urn:microsoft.com/office/officeart/2005/8/layout/arrow2"/>
    <dgm:cxn modelId="{CC054F6F-DADD-4382-9F4D-B36A7B26E35E}" type="presParOf" srcId="{1FDA5168-FB65-486E-9E77-773C9B759F66}" destId="{AE722E4C-CDF7-4CF8-9054-50E13FD709B8}" srcOrd="8" destOrd="0" presId="urn:microsoft.com/office/officeart/2005/8/layout/arrow2"/>
    <dgm:cxn modelId="{820D71F7-78FD-4F84-BD11-29253532870E}" type="presParOf" srcId="{1FDA5168-FB65-486E-9E77-773C9B759F66}" destId="{36803706-CA7E-4273-8684-0D29439C9F36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9ED925-96AD-4560-9B46-3FBD7AAD245C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E5C0C582-7D0B-4451-8E72-73971239E083}">
      <dgm:prSet phldrT="[Text]"/>
      <dgm:spPr>
        <a:ln>
          <a:solidFill>
            <a:schemeClr val="accent1">
              <a:tint val="40000"/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en-ZA" dirty="0" smtClean="0">
              <a:solidFill>
                <a:schemeClr val="tx1"/>
              </a:solidFill>
            </a:rPr>
            <a:t>Activation of extrinsic pathway</a:t>
          </a:r>
          <a:endParaRPr lang="en-ZA" dirty="0">
            <a:solidFill>
              <a:schemeClr val="tx1"/>
            </a:solidFill>
          </a:endParaRPr>
        </a:p>
      </dgm:t>
    </dgm:pt>
    <dgm:pt modelId="{24F509EF-DD34-4C61-9AFE-9FCB48F60595}" type="parTrans" cxnId="{E45C6388-99E2-4A31-ADF4-8ACDBF8D5E74}">
      <dgm:prSet/>
      <dgm:spPr/>
      <dgm:t>
        <a:bodyPr/>
        <a:lstStyle/>
        <a:p>
          <a:endParaRPr lang="en-ZA"/>
        </a:p>
      </dgm:t>
    </dgm:pt>
    <dgm:pt modelId="{ECBD9A05-35B3-4B6E-8C00-F61A33EDE556}" type="sibTrans" cxnId="{E45C6388-99E2-4A31-ADF4-8ACDBF8D5E74}">
      <dgm:prSet/>
      <dgm:spPr>
        <a:solidFill>
          <a:srgbClr val="C00000">
            <a:alpha val="90000"/>
          </a:srgbClr>
        </a:solidFill>
      </dgm:spPr>
      <dgm:t>
        <a:bodyPr/>
        <a:lstStyle/>
        <a:p>
          <a:endParaRPr lang="en-ZA"/>
        </a:p>
      </dgm:t>
    </dgm:pt>
    <dgm:pt modelId="{BD200994-7865-4434-8A55-3E2BF1730050}">
      <dgm:prSet phldrT="[Text]"/>
      <dgm:spPr>
        <a:ln>
          <a:solidFill>
            <a:schemeClr val="accent1">
              <a:tint val="40000"/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en-ZA" dirty="0" smtClean="0">
              <a:solidFill>
                <a:schemeClr val="tx1"/>
              </a:solidFill>
            </a:rPr>
            <a:t>Extensive contact artificial surfaces</a:t>
          </a:r>
          <a:endParaRPr lang="en-ZA" dirty="0">
            <a:solidFill>
              <a:schemeClr val="tx1"/>
            </a:solidFill>
          </a:endParaRPr>
        </a:p>
      </dgm:t>
    </dgm:pt>
    <dgm:pt modelId="{7CBE8AB7-0DDC-4492-A4B4-72A994591C08}" type="parTrans" cxnId="{BF87D870-F085-4BFD-B8DB-EC19085220B2}">
      <dgm:prSet/>
      <dgm:spPr/>
      <dgm:t>
        <a:bodyPr/>
        <a:lstStyle/>
        <a:p>
          <a:endParaRPr lang="en-ZA"/>
        </a:p>
      </dgm:t>
    </dgm:pt>
    <dgm:pt modelId="{E24428C9-45B6-4097-97C0-DEEF602D4E61}" type="sibTrans" cxnId="{BF87D870-F085-4BFD-B8DB-EC19085220B2}">
      <dgm:prSet/>
      <dgm:spPr>
        <a:solidFill>
          <a:srgbClr val="C00000">
            <a:alpha val="90000"/>
          </a:srgbClr>
        </a:solidFill>
      </dgm:spPr>
      <dgm:t>
        <a:bodyPr/>
        <a:lstStyle/>
        <a:p>
          <a:endParaRPr lang="en-ZA"/>
        </a:p>
      </dgm:t>
    </dgm:pt>
    <dgm:pt modelId="{5D1CF40E-5A52-44F3-8750-500F72D6E276}">
      <dgm:prSet phldrT="[Text]"/>
      <dgm:spPr>
        <a:ln>
          <a:solidFill>
            <a:schemeClr val="accent1">
              <a:tint val="40000"/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en-ZA" dirty="0" smtClean="0">
              <a:solidFill>
                <a:schemeClr val="tx1"/>
              </a:solidFill>
            </a:rPr>
            <a:t>Surgical trauma – TF release</a:t>
          </a:r>
          <a:endParaRPr lang="en-ZA" dirty="0">
            <a:solidFill>
              <a:schemeClr val="tx1"/>
            </a:solidFill>
          </a:endParaRPr>
        </a:p>
      </dgm:t>
    </dgm:pt>
    <dgm:pt modelId="{72F29048-55AB-4BFE-BB86-080AD9EE4D47}" type="parTrans" cxnId="{515E9FF3-4D44-4137-8332-855441FBD59F}">
      <dgm:prSet/>
      <dgm:spPr/>
      <dgm:t>
        <a:bodyPr/>
        <a:lstStyle/>
        <a:p>
          <a:endParaRPr lang="en-ZA"/>
        </a:p>
      </dgm:t>
    </dgm:pt>
    <dgm:pt modelId="{921151D7-BA02-4478-92EC-24BA8FAD1FE9}" type="sibTrans" cxnId="{515E9FF3-4D44-4137-8332-855441FBD59F}">
      <dgm:prSet/>
      <dgm:spPr>
        <a:solidFill>
          <a:srgbClr val="C00000">
            <a:alpha val="90000"/>
          </a:srgbClr>
        </a:solidFill>
      </dgm:spPr>
      <dgm:t>
        <a:bodyPr/>
        <a:lstStyle/>
        <a:p>
          <a:endParaRPr lang="en-ZA"/>
        </a:p>
      </dgm:t>
    </dgm:pt>
    <dgm:pt modelId="{718ED646-8F58-438A-AE0D-4D4817F05E9B}">
      <dgm:prSet/>
      <dgm:spPr>
        <a:ln>
          <a:solidFill>
            <a:schemeClr val="accent1">
              <a:tint val="40000"/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en-ZA" dirty="0" err="1" smtClean="0">
              <a:solidFill>
                <a:schemeClr val="tx1"/>
              </a:solidFill>
            </a:rPr>
            <a:t>Retransfusion</a:t>
          </a:r>
          <a:r>
            <a:rPr lang="en-ZA" dirty="0" smtClean="0">
              <a:solidFill>
                <a:schemeClr val="tx1"/>
              </a:solidFill>
            </a:rPr>
            <a:t> of pericardial blood</a:t>
          </a:r>
          <a:endParaRPr lang="en-ZA" dirty="0">
            <a:solidFill>
              <a:schemeClr val="tx1"/>
            </a:solidFill>
          </a:endParaRPr>
        </a:p>
      </dgm:t>
    </dgm:pt>
    <dgm:pt modelId="{C714A51E-23AD-48C6-B39D-E505CB95DA54}" type="parTrans" cxnId="{7C8F9C4C-47B6-45C9-A72B-9C3A3EC3FC15}">
      <dgm:prSet/>
      <dgm:spPr/>
      <dgm:t>
        <a:bodyPr/>
        <a:lstStyle/>
        <a:p>
          <a:endParaRPr lang="en-ZA"/>
        </a:p>
      </dgm:t>
    </dgm:pt>
    <dgm:pt modelId="{048BE1A1-BC0E-46E5-B1E3-CDAC93830732}" type="sibTrans" cxnId="{7C8F9C4C-47B6-45C9-A72B-9C3A3EC3FC15}">
      <dgm:prSet/>
      <dgm:spPr>
        <a:solidFill>
          <a:srgbClr val="C00000">
            <a:alpha val="90000"/>
          </a:srgbClr>
        </a:solidFill>
      </dgm:spPr>
      <dgm:t>
        <a:bodyPr/>
        <a:lstStyle/>
        <a:p>
          <a:endParaRPr lang="en-ZA"/>
        </a:p>
      </dgm:t>
    </dgm:pt>
    <dgm:pt modelId="{9E58380F-7759-47D7-93CC-517193C98227}">
      <dgm:prSet/>
      <dgm:spPr>
        <a:ln>
          <a:solidFill>
            <a:schemeClr val="accent1">
              <a:tint val="40000"/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en-ZA" dirty="0" smtClean="0">
              <a:solidFill>
                <a:schemeClr val="tx1"/>
              </a:solidFill>
            </a:rPr>
            <a:t>Consumptive process: contact activation + TF</a:t>
          </a:r>
          <a:endParaRPr lang="en-ZA" dirty="0">
            <a:solidFill>
              <a:schemeClr val="tx1"/>
            </a:solidFill>
          </a:endParaRPr>
        </a:p>
      </dgm:t>
    </dgm:pt>
    <dgm:pt modelId="{28F959DC-58B7-471A-A49B-852C5F999D4B}" type="parTrans" cxnId="{55C1179A-8030-4324-AEBC-2F8077B64C5A}">
      <dgm:prSet/>
      <dgm:spPr/>
      <dgm:t>
        <a:bodyPr/>
        <a:lstStyle/>
        <a:p>
          <a:endParaRPr lang="en-ZA"/>
        </a:p>
      </dgm:t>
    </dgm:pt>
    <dgm:pt modelId="{B9495A4D-06FE-4E7C-BEE3-79D47F0488A7}" type="sibTrans" cxnId="{55C1179A-8030-4324-AEBC-2F8077B64C5A}">
      <dgm:prSet/>
      <dgm:spPr/>
      <dgm:t>
        <a:bodyPr/>
        <a:lstStyle/>
        <a:p>
          <a:endParaRPr lang="en-ZA"/>
        </a:p>
      </dgm:t>
    </dgm:pt>
    <dgm:pt modelId="{262AEE0F-F60F-4DFA-923B-C02B218D9F71}">
      <dgm:prSet/>
      <dgm:spPr/>
      <dgm:t>
        <a:bodyPr/>
        <a:lstStyle/>
        <a:p>
          <a:endParaRPr lang="en-ZA"/>
        </a:p>
      </dgm:t>
    </dgm:pt>
    <dgm:pt modelId="{DF3A7A0D-848C-442B-84CD-CD8099221C8F}" type="parTrans" cxnId="{A8B65477-8DC3-4284-A19B-556A47B86785}">
      <dgm:prSet/>
      <dgm:spPr/>
      <dgm:t>
        <a:bodyPr/>
        <a:lstStyle/>
        <a:p>
          <a:endParaRPr lang="en-ZA"/>
        </a:p>
      </dgm:t>
    </dgm:pt>
    <dgm:pt modelId="{4C2499B0-1B51-47FE-9669-B6E08E52CEEE}" type="sibTrans" cxnId="{A8B65477-8DC3-4284-A19B-556A47B86785}">
      <dgm:prSet/>
      <dgm:spPr/>
      <dgm:t>
        <a:bodyPr/>
        <a:lstStyle/>
        <a:p>
          <a:endParaRPr lang="en-ZA"/>
        </a:p>
      </dgm:t>
    </dgm:pt>
    <dgm:pt modelId="{8384C521-91A9-41A4-A0BB-F4D5E5A1BD51}" type="pres">
      <dgm:prSet presAssocID="{D69ED925-96AD-4560-9B46-3FBD7AAD245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E915120A-48FC-47F4-8C70-AFF696686146}" type="pres">
      <dgm:prSet presAssocID="{D69ED925-96AD-4560-9B46-3FBD7AAD245C}" presName="dummyMaxCanvas" presStyleCnt="0">
        <dgm:presLayoutVars/>
      </dgm:prSet>
      <dgm:spPr/>
    </dgm:pt>
    <dgm:pt modelId="{F7139942-E4A4-48C8-A927-3EE1E4A8C6E9}" type="pres">
      <dgm:prSet presAssocID="{D69ED925-96AD-4560-9B46-3FBD7AAD245C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95BEE0A-08A9-4142-8F00-58C4C4FC72E2}" type="pres">
      <dgm:prSet presAssocID="{D69ED925-96AD-4560-9B46-3FBD7AAD245C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34CE852-2F1D-4AFA-8BCB-ACA03F2E347C}" type="pres">
      <dgm:prSet presAssocID="{D69ED925-96AD-4560-9B46-3FBD7AAD245C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BF1DAC5-312A-44F5-993A-8E906E0D54DF}" type="pres">
      <dgm:prSet presAssocID="{D69ED925-96AD-4560-9B46-3FBD7AAD245C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F37EA62-CFB8-4B95-B8B9-29BA8722E90A}" type="pres">
      <dgm:prSet presAssocID="{D69ED925-96AD-4560-9B46-3FBD7AAD245C}" presName="FiveNodes_5" presStyleLbl="node1" presStyleIdx="4" presStyleCnt="5" custLinFactNeighborY="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932AD82-6ECE-4E5B-8269-55DC0D3C896C}" type="pres">
      <dgm:prSet presAssocID="{D69ED925-96AD-4560-9B46-3FBD7AAD245C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16AE94B-F888-4566-823F-A0DBBDDA6FAA}" type="pres">
      <dgm:prSet presAssocID="{D69ED925-96AD-4560-9B46-3FBD7AAD245C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3EE1C15-7DCE-4331-BAC0-4658CE1CCCA2}" type="pres">
      <dgm:prSet presAssocID="{D69ED925-96AD-4560-9B46-3FBD7AAD245C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3292132-7453-4B7C-B6C9-A9987D61E1AD}" type="pres">
      <dgm:prSet presAssocID="{D69ED925-96AD-4560-9B46-3FBD7AAD245C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92FA260-050F-4CD4-BFC9-C038006C3EC5}" type="pres">
      <dgm:prSet presAssocID="{D69ED925-96AD-4560-9B46-3FBD7AAD245C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4D6479A-D4A6-4C7E-9C1C-F03B8D4C0C17}" type="pres">
      <dgm:prSet presAssocID="{D69ED925-96AD-4560-9B46-3FBD7AAD245C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0A70A97-2AFD-480B-86B5-998A2802D297}" type="pres">
      <dgm:prSet presAssocID="{D69ED925-96AD-4560-9B46-3FBD7AAD245C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94ED97D-A13D-4201-AA0D-F5B8F529FD17}" type="pres">
      <dgm:prSet presAssocID="{D69ED925-96AD-4560-9B46-3FBD7AAD245C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BC9A14E-A23F-4929-9FE9-1E1279FE73D0}" type="pres">
      <dgm:prSet presAssocID="{D69ED925-96AD-4560-9B46-3FBD7AAD245C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C9AFAF7E-3211-4DAC-B9CD-C062C91A89CC}" type="presOf" srcId="{048BE1A1-BC0E-46E5-B1E3-CDAC93830732}" destId="{13292132-7453-4B7C-B6C9-A9987D61E1AD}" srcOrd="0" destOrd="0" presId="urn:microsoft.com/office/officeart/2005/8/layout/vProcess5"/>
    <dgm:cxn modelId="{7C8F9C4C-47B6-45C9-A72B-9C3A3EC3FC15}" srcId="{D69ED925-96AD-4560-9B46-3FBD7AAD245C}" destId="{718ED646-8F58-438A-AE0D-4D4817F05E9B}" srcOrd="3" destOrd="0" parTransId="{C714A51E-23AD-48C6-B39D-E505CB95DA54}" sibTransId="{048BE1A1-BC0E-46E5-B1E3-CDAC93830732}"/>
    <dgm:cxn modelId="{9DFC276D-BB02-4715-ADE7-98FF0423C1DD}" type="presOf" srcId="{BD200994-7865-4434-8A55-3E2BF1730050}" destId="{895BEE0A-08A9-4142-8F00-58C4C4FC72E2}" srcOrd="0" destOrd="0" presId="urn:microsoft.com/office/officeart/2005/8/layout/vProcess5"/>
    <dgm:cxn modelId="{BF87D870-F085-4BFD-B8DB-EC19085220B2}" srcId="{D69ED925-96AD-4560-9B46-3FBD7AAD245C}" destId="{BD200994-7865-4434-8A55-3E2BF1730050}" srcOrd="1" destOrd="0" parTransId="{7CBE8AB7-0DDC-4492-A4B4-72A994591C08}" sibTransId="{E24428C9-45B6-4097-97C0-DEEF602D4E61}"/>
    <dgm:cxn modelId="{55C1179A-8030-4324-AEBC-2F8077B64C5A}" srcId="{D69ED925-96AD-4560-9B46-3FBD7AAD245C}" destId="{9E58380F-7759-47D7-93CC-517193C98227}" srcOrd="4" destOrd="0" parTransId="{28F959DC-58B7-471A-A49B-852C5F999D4B}" sibTransId="{B9495A4D-06FE-4E7C-BEE3-79D47F0488A7}"/>
    <dgm:cxn modelId="{F9504A26-540B-4373-911A-2F266B74E938}" type="presOf" srcId="{5D1CF40E-5A52-44F3-8750-500F72D6E276}" destId="{40A70A97-2AFD-480B-86B5-998A2802D297}" srcOrd="1" destOrd="0" presId="urn:microsoft.com/office/officeart/2005/8/layout/vProcess5"/>
    <dgm:cxn modelId="{D2538753-5565-4310-9FE2-4B8FE073567F}" type="presOf" srcId="{5D1CF40E-5A52-44F3-8750-500F72D6E276}" destId="{F34CE852-2F1D-4AFA-8BCB-ACA03F2E347C}" srcOrd="0" destOrd="0" presId="urn:microsoft.com/office/officeart/2005/8/layout/vProcess5"/>
    <dgm:cxn modelId="{C28E42FE-9EE0-4A63-8829-539DDF13CF46}" type="presOf" srcId="{BD200994-7865-4434-8A55-3E2BF1730050}" destId="{74D6479A-D4A6-4C7E-9C1C-F03B8D4C0C17}" srcOrd="1" destOrd="0" presId="urn:microsoft.com/office/officeart/2005/8/layout/vProcess5"/>
    <dgm:cxn modelId="{B1A8E077-D6BC-4A78-A902-B9BC6C2226DF}" type="presOf" srcId="{921151D7-BA02-4478-92EC-24BA8FAD1FE9}" destId="{B3EE1C15-7DCE-4331-BAC0-4658CE1CCCA2}" srcOrd="0" destOrd="0" presId="urn:microsoft.com/office/officeart/2005/8/layout/vProcess5"/>
    <dgm:cxn modelId="{9F626A65-DFDF-44D9-A1E8-B8BFF08D7483}" type="presOf" srcId="{E5C0C582-7D0B-4451-8E72-73971239E083}" destId="{192FA260-050F-4CD4-BFC9-C038006C3EC5}" srcOrd="1" destOrd="0" presId="urn:microsoft.com/office/officeart/2005/8/layout/vProcess5"/>
    <dgm:cxn modelId="{5EDC6DE6-A499-4B79-9238-DD4618D43B39}" type="presOf" srcId="{718ED646-8F58-438A-AE0D-4D4817F05E9B}" destId="{6BF1DAC5-312A-44F5-993A-8E906E0D54DF}" srcOrd="0" destOrd="0" presId="urn:microsoft.com/office/officeart/2005/8/layout/vProcess5"/>
    <dgm:cxn modelId="{F3CBA22D-F9A5-4E83-9736-8D8AE013323F}" type="presOf" srcId="{9E58380F-7759-47D7-93CC-517193C98227}" destId="{2BC9A14E-A23F-4929-9FE9-1E1279FE73D0}" srcOrd="1" destOrd="0" presId="urn:microsoft.com/office/officeart/2005/8/layout/vProcess5"/>
    <dgm:cxn modelId="{FAD2BAE0-F983-4F9B-9537-DBBD50910BE2}" type="presOf" srcId="{ECBD9A05-35B3-4B6E-8C00-F61A33EDE556}" destId="{C932AD82-6ECE-4E5B-8269-55DC0D3C896C}" srcOrd="0" destOrd="0" presId="urn:microsoft.com/office/officeart/2005/8/layout/vProcess5"/>
    <dgm:cxn modelId="{515E9FF3-4D44-4137-8332-855441FBD59F}" srcId="{D69ED925-96AD-4560-9B46-3FBD7AAD245C}" destId="{5D1CF40E-5A52-44F3-8750-500F72D6E276}" srcOrd="2" destOrd="0" parTransId="{72F29048-55AB-4BFE-BB86-080AD9EE4D47}" sibTransId="{921151D7-BA02-4478-92EC-24BA8FAD1FE9}"/>
    <dgm:cxn modelId="{D6650F81-DB5D-43EF-9DC8-77D591628C97}" type="presOf" srcId="{E5C0C582-7D0B-4451-8E72-73971239E083}" destId="{F7139942-E4A4-48C8-A927-3EE1E4A8C6E9}" srcOrd="0" destOrd="0" presId="urn:microsoft.com/office/officeart/2005/8/layout/vProcess5"/>
    <dgm:cxn modelId="{4F3EE4A4-DE2A-4464-8F1C-F6CE0705D712}" type="presOf" srcId="{718ED646-8F58-438A-AE0D-4D4817F05E9B}" destId="{094ED97D-A13D-4201-AA0D-F5B8F529FD17}" srcOrd="1" destOrd="0" presId="urn:microsoft.com/office/officeart/2005/8/layout/vProcess5"/>
    <dgm:cxn modelId="{AB17366E-60F6-41A3-8691-90D3FAF35884}" type="presOf" srcId="{D69ED925-96AD-4560-9B46-3FBD7AAD245C}" destId="{8384C521-91A9-41A4-A0BB-F4D5E5A1BD51}" srcOrd="0" destOrd="0" presId="urn:microsoft.com/office/officeart/2005/8/layout/vProcess5"/>
    <dgm:cxn modelId="{5B273DFF-81ED-41AC-BEAD-640826A636F3}" type="presOf" srcId="{9E58380F-7759-47D7-93CC-517193C98227}" destId="{8F37EA62-CFB8-4B95-B8B9-29BA8722E90A}" srcOrd="0" destOrd="0" presId="urn:microsoft.com/office/officeart/2005/8/layout/vProcess5"/>
    <dgm:cxn modelId="{C258E96B-2468-4828-8AA2-5400A7BC731B}" type="presOf" srcId="{E24428C9-45B6-4097-97C0-DEEF602D4E61}" destId="{516AE94B-F888-4566-823F-A0DBBDDA6FAA}" srcOrd="0" destOrd="0" presId="urn:microsoft.com/office/officeart/2005/8/layout/vProcess5"/>
    <dgm:cxn modelId="{E45C6388-99E2-4A31-ADF4-8ACDBF8D5E74}" srcId="{D69ED925-96AD-4560-9B46-3FBD7AAD245C}" destId="{E5C0C582-7D0B-4451-8E72-73971239E083}" srcOrd="0" destOrd="0" parTransId="{24F509EF-DD34-4C61-9AFE-9FCB48F60595}" sibTransId="{ECBD9A05-35B3-4B6E-8C00-F61A33EDE556}"/>
    <dgm:cxn modelId="{A8B65477-8DC3-4284-A19B-556A47B86785}" srcId="{D69ED925-96AD-4560-9B46-3FBD7AAD245C}" destId="{262AEE0F-F60F-4DFA-923B-C02B218D9F71}" srcOrd="5" destOrd="0" parTransId="{DF3A7A0D-848C-442B-84CD-CD8099221C8F}" sibTransId="{4C2499B0-1B51-47FE-9669-B6E08E52CEEE}"/>
    <dgm:cxn modelId="{4B36878F-3FB6-41D8-927A-7B8CB6779460}" type="presParOf" srcId="{8384C521-91A9-41A4-A0BB-F4D5E5A1BD51}" destId="{E915120A-48FC-47F4-8C70-AFF696686146}" srcOrd="0" destOrd="0" presId="urn:microsoft.com/office/officeart/2005/8/layout/vProcess5"/>
    <dgm:cxn modelId="{950DB629-A2B2-4737-85C6-583FDD80E19E}" type="presParOf" srcId="{8384C521-91A9-41A4-A0BB-F4D5E5A1BD51}" destId="{F7139942-E4A4-48C8-A927-3EE1E4A8C6E9}" srcOrd="1" destOrd="0" presId="urn:microsoft.com/office/officeart/2005/8/layout/vProcess5"/>
    <dgm:cxn modelId="{EDF05548-8072-4427-9016-DF7FFF69F93B}" type="presParOf" srcId="{8384C521-91A9-41A4-A0BB-F4D5E5A1BD51}" destId="{895BEE0A-08A9-4142-8F00-58C4C4FC72E2}" srcOrd="2" destOrd="0" presId="urn:microsoft.com/office/officeart/2005/8/layout/vProcess5"/>
    <dgm:cxn modelId="{628D55E8-0FFB-489A-865C-475BEFC8168E}" type="presParOf" srcId="{8384C521-91A9-41A4-A0BB-F4D5E5A1BD51}" destId="{F34CE852-2F1D-4AFA-8BCB-ACA03F2E347C}" srcOrd="3" destOrd="0" presId="urn:microsoft.com/office/officeart/2005/8/layout/vProcess5"/>
    <dgm:cxn modelId="{705D7C73-D5CC-4A4A-B7AF-A30C20796968}" type="presParOf" srcId="{8384C521-91A9-41A4-A0BB-F4D5E5A1BD51}" destId="{6BF1DAC5-312A-44F5-993A-8E906E0D54DF}" srcOrd="4" destOrd="0" presId="urn:microsoft.com/office/officeart/2005/8/layout/vProcess5"/>
    <dgm:cxn modelId="{B9CABBBD-D93D-4297-BCB4-BFA77BCF90D0}" type="presParOf" srcId="{8384C521-91A9-41A4-A0BB-F4D5E5A1BD51}" destId="{8F37EA62-CFB8-4B95-B8B9-29BA8722E90A}" srcOrd="5" destOrd="0" presId="urn:microsoft.com/office/officeart/2005/8/layout/vProcess5"/>
    <dgm:cxn modelId="{BE932BA5-6EDB-4AD4-9814-B7A73E8F3A10}" type="presParOf" srcId="{8384C521-91A9-41A4-A0BB-F4D5E5A1BD51}" destId="{C932AD82-6ECE-4E5B-8269-55DC0D3C896C}" srcOrd="6" destOrd="0" presId="urn:microsoft.com/office/officeart/2005/8/layout/vProcess5"/>
    <dgm:cxn modelId="{D071FFD0-01B9-4A49-B64D-DC41BB44499F}" type="presParOf" srcId="{8384C521-91A9-41A4-A0BB-F4D5E5A1BD51}" destId="{516AE94B-F888-4566-823F-A0DBBDDA6FAA}" srcOrd="7" destOrd="0" presId="urn:microsoft.com/office/officeart/2005/8/layout/vProcess5"/>
    <dgm:cxn modelId="{07174DFC-E232-45BC-9DC8-8E49259FAB52}" type="presParOf" srcId="{8384C521-91A9-41A4-A0BB-F4D5E5A1BD51}" destId="{B3EE1C15-7DCE-4331-BAC0-4658CE1CCCA2}" srcOrd="8" destOrd="0" presId="urn:microsoft.com/office/officeart/2005/8/layout/vProcess5"/>
    <dgm:cxn modelId="{E2DDCFF2-FEE2-4205-B788-2D3ACD85F903}" type="presParOf" srcId="{8384C521-91A9-41A4-A0BB-F4D5E5A1BD51}" destId="{13292132-7453-4B7C-B6C9-A9987D61E1AD}" srcOrd="9" destOrd="0" presId="urn:microsoft.com/office/officeart/2005/8/layout/vProcess5"/>
    <dgm:cxn modelId="{C36295A3-C16E-4AE4-9B30-4AC5E19CFBBD}" type="presParOf" srcId="{8384C521-91A9-41A4-A0BB-F4D5E5A1BD51}" destId="{192FA260-050F-4CD4-BFC9-C038006C3EC5}" srcOrd="10" destOrd="0" presId="urn:microsoft.com/office/officeart/2005/8/layout/vProcess5"/>
    <dgm:cxn modelId="{0C22A935-4DD1-4FFA-A651-9C29F0780AB5}" type="presParOf" srcId="{8384C521-91A9-41A4-A0BB-F4D5E5A1BD51}" destId="{74D6479A-D4A6-4C7E-9C1C-F03B8D4C0C17}" srcOrd="11" destOrd="0" presId="urn:microsoft.com/office/officeart/2005/8/layout/vProcess5"/>
    <dgm:cxn modelId="{52C2F21B-855F-4E16-932F-3A9775906506}" type="presParOf" srcId="{8384C521-91A9-41A4-A0BB-F4D5E5A1BD51}" destId="{40A70A97-2AFD-480B-86B5-998A2802D297}" srcOrd="12" destOrd="0" presId="urn:microsoft.com/office/officeart/2005/8/layout/vProcess5"/>
    <dgm:cxn modelId="{D401A60E-C948-40B5-8566-0CA33B0E6C5A}" type="presParOf" srcId="{8384C521-91A9-41A4-A0BB-F4D5E5A1BD51}" destId="{094ED97D-A13D-4201-AA0D-F5B8F529FD17}" srcOrd="13" destOrd="0" presId="urn:microsoft.com/office/officeart/2005/8/layout/vProcess5"/>
    <dgm:cxn modelId="{D9708A96-145D-490C-8E33-82DFB3A8BBA0}" type="presParOf" srcId="{8384C521-91A9-41A4-A0BB-F4D5E5A1BD51}" destId="{2BC9A14E-A23F-4929-9FE9-1E1279FE73D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C9E279-C591-4B3B-B07E-EEBB2D4F27F6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359FBCE7-1CE5-40FD-8DFC-A218D3C9BD22}">
      <dgm:prSet phldrT="[Text]" custT="1"/>
      <dgm:spPr/>
      <dgm:t>
        <a:bodyPr/>
        <a:lstStyle/>
        <a:p>
          <a:r>
            <a:rPr lang="en-ZA" sz="2800" dirty="0" smtClean="0"/>
            <a:t>Systemic heparin</a:t>
          </a:r>
        </a:p>
        <a:p>
          <a:r>
            <a:rPr lang="en-ZA" sz="2800" dirty="0" err="1" smtClean="0"/>
            <a:t>Protamine</a:t>
          </a:r>
          <a:r>
            <a:rPr lang="en-ZA" sz="2800" dirty="0" smtClean="0"/>
            <a:t> reversal</a:t>
          </a:r>
          <a:endParaRPr lang="en-ZA" sz="2800" dirty="0"/>
        </a:p>
      </dgm:t>
    </dgm:pt>
    <dgm:pt modelId="{996A573D-76B7-4885-A1BC-8CA37C9F5709}" type="parTrans" cxnId="{A461247A-53A5-4DA8-944B-A65839BFE36D}">
      <dgm:prSet/>
      <dgm:spPr/>
      <dgm:t>
        <a:bodyPr/>
        <a:lstStyle/>
        <a:p>
          <a:endParaRPr lang="en-ZA"/>
        </a:p>
      </dgm:t>
    </dgm:pt>
    <dgm:pt modelId="{635C9588-077B-469B-9536-39C263778EB6}" type="sibTrans" cxnId="{A461247A-53A5-4DA8-944B-A65839BFE36D}">
      <dgm:prSet/>
      <dgm:spPr/>
      <dgm:t>
        <a:bodyPr/>
        <a:lstStyle/>
        <a:p>
          <a:endParaRPr lang="en-ZA"/>
        </a:p>
      </dgm:t>
    </dgm:pt>
    <dgm:pt modelId="{E3049AEF-BEC6-4882-BF3B-58A05D1E7A31}">
      <dgm:prSet phldrT="[Text]"/>
      <dgm:spPr/>
      <dgm:t>
        <a:bodyPr/>
        <a:lstStyle/>
        <a:p>
          <a:r>
            <a:rPr lang="en-ZA" dirty="0" err="1" smtClean="0"/>
            <a:t>Haemodilution</a:t>
          </a:r>
          <a:endParaRPr lang="en-ZA" dirty="0"/>
        </a:p>
      </dgm:t>
    </dgm:pt>
    <dgm:pt modelId="{8A45EFE5-28BF-46D0-BD8F-EE29489E0798}" type="parTrans" cxnId="{4CDD663E-F198-46F1-A960-3E4A812E7CD0}">
      <dgm:prSet/>
      <dgm:spPr/>
      <dgm:t>
        <a:bodyPr/>
        <a:lstStyle/>
        <a:p>
          <a:endParaRPr lang="en-ZA"/>
        </a:p>
      </dgm:t>
    </dgm:pt>
    <dgm:pt modelId="{5A618F08-3A4D-482F-B8C2-C087572C9AAD}" type="sibTrans" cxnId="{4CDD663E-F198-46F1-A960-3E4A812E7CD0}">
      <dgm:prSet/>
      <dgm:spPr/>
      <dgm:t>
        <a:bodyPr/>
        <a:lstStyle/>
        <a:p>
          <a:endParaRPr lang="en-ZA"/>
        </a:p>
      </dgm:t>
    </dgm:pt>
    <dgm:pt modelId="{0ADCA581-5A50-4D4E-B4A3-05C7B817EEFE}">
      <dgm:prSet phldrT="[Text]"/>
      <dgm:spPr/>
      <dgm:t>
        <a:bodyPr/>
        <a:lstStyle/>
        <a:p>
          <a:r>
            <a:rPr lang="en-ZA" dirty="0" smtClean="0"/>
            <a:t>Hypothermia</a:t>
          </a:r>
          <a:endParaRPr lang="en-ZA" dirty="0"/>
        </a:p>
      </dgm:t>
    </dgm:pt>
    <dgm:pt modelId="{356EABFE-7B0A-4D1D-B11A-532A9E04094E}" type="parTrans" cxnId="{647FAE0F-3A41-464B-BD6F-DFA5011F3A0A}">
      <dgm:prSet/>
      <dgm:spPr/>
      <dgm:t>
        <a:bodyPr/>
        <a:lstStyle/>
        <a:p>
          <a:endParaRPr lang="en-ZA"/>
        </a:p>
      </dgm:t>
    </dgm:pt>
    <dgm:pt modelId="{1076DE65-D0CD-4640-BE01-09E53B0200C1}" type="sibTrans" cxnId="{647FAE0F-3A41-464B-BD6F-DFA5011F3A0A}">
      <dgm:prSet/>
      <dgm:spPr/>
      <dgm:t>
        <a:bodyPr/>
        <a:lstStyle/>
        <a:p>
          <a:endParaRPr lang="en-ZA"/>
        </a:p>
      </dgm:t>
    </dgm:pt>
    <dgm:pt modelId="{7E2071C2-5356-4613-8730-C1B65051EDE3}">
      <dgm:prSet custT="1"/>
      <dgm:spPr/>
      <dgm:t>
        <a:bodyPr/>
        <a:lstStyle/>
        <a:p>
          <a:r>
            <a:rPr lang="en-ZA" sz="2800" dirty="0" smtClean="0"/>
            <a:t>Non-</a:t>
          </a:r>
          <a:r>
            <a:rPr lang="en-ZA" sz="2800" dirty="0" err="1" smtClean="0"/>
            <a:t>pulsatile</a:t>
          </a:r>
          <a:r>
            <a:rPr lang="en-ZA" sz="2800" dirty="0" smtClean="0"/>
            <a:t> flow</a:t>
          </a:r>
          <a:endParaRPr lang="en-ZA" sz="2800" dirty="0"/>
        </a:p>
      </dgm:t>
    </dgm:pt>
    <dgm:pt modelId="{75FA1D63-9FA2-4899-834A-E4D6B65375FA}" type="parTrans" cxnId="{DE2E596F-7C3C-4E4E-91C8-2E0D71CA97FA}">
      <dgm:prSet/>
      <dgm:spPr/>
      <dgm:t>
        <a:bodyPr/>
        <a:lstStyle/>
        <a:p>
          <a:endParaRPr lang="en-ZA"/>
        </a:p>
      </dgm:t>
    </dgm:pt>
    <dgm:pt modelId="{E0678EC6-4CDB-4947-A491-9AF08E7383A1}" type="sibTrans" cxnId="{DE2E596F-7C3C-4E4E-91C8-2E0D71CA97FA}">
      <dgm:prSet/>
      <dgm:spPr/>
      <dgm:t>
        <a:bodyPr/>
        <a:lstStyle/>
        <a:p>
          <a:endParaRPr lang="en-ZA"/>
        </a:p>
      </dgm:t>
    </dgm:pt>
    <dgm:pt modelId="{5C4AE27F-3A0B-4848-9237-0A768BA0AF50}" type="pres">
      <dgm:prSet presAssocID="{ECC9E279-C591-4B3B-B07E-EEBB2D4F27F6}" presName="compositeShape" presStyleCnt="0">
        <dgm:presLayoutVars>
          <dgm:dir/>
          <dgm:resizeHandles/>
        </dgm:presLayoutVars>
      </dgm:prSet>
      <dgm:spPr/>
    </dgm:pt>
    <dgm:pt modelId="{2975B55A-4A30-47B1-AA73-A469775E6CFE}" type="pres">
      <dgm:prSet presAssocID="{ECC9E279-C591-4B3B-B07E-EEBB2D4F27F6}" presName="pyramid" presStyleLbl="nod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C00000"/>
          </a:solidFill>
        </a:ln>
      </dgm:spPr>
    </dgm:pt>
    <dgm:pt modelId="{AC9798D2-B038-40B8-8932-A60A8967950F}" type="pres">
      <dgm:prSet presAssocID="{ECC9E279-C591-4B3B-B07E-EEBB2D4F27F6}" presName="theList" presStyleCnt="0"/>
      <dgm:spPr/>
    </dgm:pt>
    <dgm:pt modelId="{09065AC9-AAAE-4B18-A43B-4E1E73D1FC97}" type="pres">
      <dgm:prSet presAssocID="{359FBCE7-1CE5-40FD-8DFC-A218D3C9BD22}" presName="aNode" presStyleLbl="fgAcc1" presStyleIdx="0" presStyleCnt="4" custScaleX="113338" custScaleY="11841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912A34A-2DBC-44A3-A611-2CC144C6FE56}" type="pres">
      <dgm:prSet presAssocID="{359FBCE7-1CE5-40FD-8DFC-A218D3C9BD22}" presName="aSpace" presStyleCnt="0"/>
      <dgm:spPr/>
    </dgm:pt>
    <dgm:pt modelId="{37FCA52E-D307-491A-9AFF-558605215C7E}" type="pres">
      <dgm:prSet presAssocID="{7E2071C2-5356-4613-8730-C1B65051EDE3}" presName="aNode" presStyleLbl="fgAcc1" presStyleIdx="1" presStyleCnt="4" custScaleX="11247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8AE51DB-52DE-499D-A7EE-CAAD2564B33C}" type="pres">
      <dgm:prSet presAssocID="{7E2071C2-5356-4613-8730-C1B65051EDE3}" presName="aSpace" presStyleCnt="0"/>
      <dgm:spPr/>
    </dgm:pt>
    <dgm:pt modelId="{8B5C8996-E777-41EA-9D43-14CF53C8392B}" type="pres">
      <dgm:prSet presAssocID="{E3049AEF-BEC6-4882-BF3B-58A05D1E7A31}" presName="aNode" presStyleLbl="fgAcc1" presStyleIdx="2" presStyleCnt="4" custScaleX="11435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9B746DE-29E6-4A04-A5C9-7D95FF5D8BDC}" type="pres">
      <dgm:prSet presAssocID="{E3049AEF-BEC6-4882-BF3B-58A05D1E7A31}" presName="aSpace" presStyleCnt="0"/>
      <dgm:spPr/>
    </dgm:pt>
    <dgm:pt modelId="{02C4EC59-5C78-43DF-B161-A7C4544F92E8}" type="pres">
      <dgm:prSet presAssocID="{0ADCA581-5A50-4D4E-B4A3-05C7B817EEFE}" presName="aNode" presStyleLbl="fgAcc1" presStyleIdx="3" presStyleCnt="4" custScaleX="11392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F2531E6-5A15-48DB-A789-07A700850C7A}" type="pres">
      <dgm:prSet presAssocID="{0ADCA581-5A50-4D4E-B4A3-05C7B817EEFE}" presName="aSpace" presStyleCnt="0"/>
      <dgm:spPr/>
    </dgm:pt>
  </dgm:ptLst>
  <dgm:cxnLst>
    <dgm:cxn modelId="{E0BFE3E0-620D-4D39-BE2B-2421199FBFD3}" type="presOf" srcId="{E3049AEF-BEC6-4882-BF3B-58A05D1E7A31}" destId="{8B5C8996-E777-41EA-9D43-14CF53C8392B}" srcOrd="0" destOrd="0" presId="urn:microsoft.com/office/officeart/2005/8/layout/pyramid2"/>
    <dgm:cxn modelId="{DE2E596F-7C3C-4E4E-91C8-2E0D71CA97FA}" srcId="{ECC9E279-C591-4B3B-B07E-EEBB2D4F27F6}" destId="{7E2071C2-5356-4613-8730-C1B65051EDE3}" srcOrd="1" destOrd="0" parTransId="{75FA1D63-9FA2-4899-834A-E4D6B65375FA}" sibTransId="{E0678EC6-4CDB-4947-A491-9AF08E7383A1}"/>
    <dgm:cxn modelId="{C4599CB5-9BA1-4BCC-9473-C848EEA6B5DA}" type="presOf" srcId="{359FBCE7-1CE5-40FD-8DFC-A218D3C9BD22}" destId="{09065AC9-AAAE-4B18-A43B-4E1E73D1FC97}" srcOrd="0" destOrd="0" presId="urn:microsoft.com/office/officeart/2005/8/layout/pyramid2"/>
    <dgm:cxn modelId="{0F5CBE14-4C8C-435E-BE49-E422CECD50B1}" type="presOf" srcId="{0ADCA581-5A50-4D4E-B4A3-05C7B817EEFE}" destId="{02C4EC59-5C78-43DF-B161-A7C4544F92E8}" srcOrd="0" destOrd="0" presId="urn:microsoft.com/office/officeart/2005/8/layout/pyramid2"/>
    <dgm:cxn modelId="{647FAE0F-3A41-464B-BD6F-DFA5011F3A0A}" srcId="{ECC9E279-C591-4B3B-B07E-EEBB2D4F27F6}" destId="{0ADCA581-5A50-4D4E-B4A3-05C7B817EEFE}" srcOrd="3" destOrd="0" parTransId="{356EABFE-7B0A-4D1D-B11A-532A9E04094E}" sibTransId="{1076DE65-D0CD-4640-BE01-09E53B0200C1}"/>
    <dgm:cxn modelId="{A461247A-53A5-4DA8-944B-A65839BFE36D}" srcId="{ECC9E279-C591-4B3B-B07E-EEBB2D4F27F6}" destId="{359FBCE7-1CE5-40FD-8DFC-A218D3C9BD22}" srcOrd="0" destOrd="0" parTransId="{996A573D-76B7-4885-A1BC-8CA37C9F5709}" sibTransId="{635C9588-077B-469B-9536-39C263778EB6}"/>
    <dgm:cxn modelId="{9E781D91-AAA2-4D0D-BAA7-E1979B039B73}" type="presOf" srcId="{7E2071C2-5356-4613-8730-C1B65051EDE3}" destId="{37FCA52E-D307-491A-9AFF-558605215C7E}" srcOrd="0" destOrd="0" presId="urn:microsoft.com/office/officeart/2005/8/layout/pyramid2"/>
    <dgm:cxn modelId="{4CDD663E-F198-46F1-A960-3E4A812E7CD0}" srcId="{ECC9E279-C591-4B3B-B07E-EEBB2D4F27F6}" destId="{E3049AEF-BEC6-4882-BF3B-58A05D1E7A31}" srcOrd="2" destOrd="0" parTransId="{8A45EFE5-28BF-46D0-BD8F-EE29489E0798}" sibTransId="{5A618F08-3A4D-482F-B8C2-C087572C9AAD}"/>
    <dgm:cxn modelId="{EA7400C6-39E1-439B-AAB0-9648840D00A3}" type="presOf" srcId="{ECC9E279-C591-4B3B-B07E-EEBB2D4F27F6}" destId="{5C4AE27F-3A0B-4848-9237-0A768BA0AF50}" srcOrd="0" destOrd="0" presId="urn:microsoft.com/office/officeart/2005/8/layout/pyramid2"/>
    <dgm:cxn modelId="{7A991A2A-3AE6-4A34-81CC-BA20CF8B41D9}" type="presParOf" srcId="{5C4AE27F-3A0B-4848-9237-0A768BA0AF50}" destId="{2975B55A-4A30-47B1-AA73-A469775E6CFE}" srcOrd="0" destOrd="0" presId="urn:microsoft.com/office/officeart/2005/8/layout/pyramid2"/>
    <dgm:cxn modelId="{F1E25A57-92D7-4B39-8DE8-969082C68219}" type="presParOf" srcId="{5C4AE27F-3A0B-4848-9237-0A768BA0AF50}" destId="{AC9798D2-B038-40B8-8932-A60A8967950F}" srcOrd="1" destOrd="0" presId="urn:microsoft.com/office/officeart/2005/8/layout/pyramid2"/>
    <dgm:cxn modelId="{4C4749D5-D82E-4EFB-8362-7E41487D47CB}" type="presParOf" srcId="{AC9798D2-B038-40B8-8932-A60A8967950F}" destId="{09065AC9-AAAE-4B18-A43B-4E1E73D1FC97}" srcOrd="0" destOrd="0" presId="urn:microsoft.com/office/officeart/2005/8/layout/pyramid2"/>
    <dgm:cxn modelId="{3226F9A9-4C70-4D8E-B9CB-3D3E8F0B4CEF}" type="presParOf" srcId="{AC9798D2-B038-40B8-8932-A60A8967950F}" destId="{D912A34A-2DBC-44A3-A611-2CC144C6FE56}" srcOrd="1" destOrd="0" presId="urn:microsoft.com/office/officeart/2005/8/layout/pyramid2"/>
    <dgm:cxn modelId="{98F6D5F8-F550-48F3-B74C-CA24631A1535}" type="presParOf" srcId="{AC9798D2-B038-40B8-8932-A60A8967950F}" destId="{37FCA52E-D307-491A-9AFF-558605215C7E}" srcOrd="2" destOrd="0" presId="urn:microsoft.com/office/officeart/2005/8/layout/pyramid2"/>
    <dgm:cxn modelId="{6996F758-7FD5-4222-AC88-009BB888325B}" type="presParOf" srcId="{AC9798D2-B038-40B8-8932-A60A8967950F}" destId="{98AE51DB-52DE-499D-A7EE-CAAD2564B33C}" srcOrd="3" destOrd="0" presId="urn:microsoft.com/office/officeart/2005/8/layout/pyramid2"/>
    <dgm:cxn modelId="{4726BA99-EA02-4D9F-B462-EBB5878F6452}" type="presParOf" srcId="{AC9798D2-B038-40B8-8932-A60A8967950F}" destId="{8B5C8996-E777-41EA-9D43-14CF53C8392B}" srcOrd="4" destOrd="0" presId="urn:microsoft.com/office/officeart/2005/8/layout/pyramid2"/>
    <dgm:cxn modelId="{C3F8B528-9E3D-4ACA-BEA5-BF7D8EA89F00}" type="presParOf" srcId="{AC9798D2-B038-40B8-8932-A60A8967950F}" destId="{99B746DE-29E6-4A04-A5C9-7D95FF5D8BDC}" srcOrd="5" destOrd="0" presId="urn:microsoft.com/office/officeart/2005/8/layout/pyramid2"/>
    <dgm:cxn modelId="{1C646620-0BBD-412B-BE03-B7D7560B538F}" type="presParOf" srcId="{AC9798D2-B038-40B8-8932-A60A8967950F}" destId="{02C4EC59-5C78-43DF-B161-A7C4544F92E8}" srcOrd="6" destOrd="0" presId="urn:microsoft.com/office/officeart/2005/8/layout/pyramid2"/>
    <dgm:cxn modelId="{E6BAA3E4-71E0-4C51-9297-08CBEC0A9835}" type="presParOf" srcId="{AC9798D2-B038-40B8-8932-A60A8967950F}" destId="{0F2531E6-5A15-48DB-A789-07A700850C7A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DF75ED-F4AE-424F-80B9-69024DBF67F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52967F66-CF7C-41AA-8524-CE4EBB3F93B5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en-ZA"/>
        </a:p>
      </dgm:t>
    </dgm:pt>
    <dgm:pt modelId="{8B426CF2-C85F-4D17-9FB1-65D09AC1A232}" type="parTrans" cxnId="{F1D9C557-67BB-4C90-9303-3B7B09C01644}">
      <dgm:prSet/>
      <dgm:spPr/>
      <dgm:t>
        <a:bodyPr/>
        <a:lstStyle/>
        <a:p>
          <a:endParaRPr lang="en-ZA"/>
        </a:p>
      </dgm:t>
    </dgm:pt>
    <dgm:pt modelId="{2FF1089B-7121-4C98-97DE-C5824D651CF1}" type="sibTrans" cxnId="{F1D9C557-67BB-4C90-9303-3B7B09C01644}">
      <dgm:prSet/>
      <dgm:spPr/>
      <dgm:t>
        <a:bodyPr/>
        <a:lstStyle/>
        <a:p>
          <a:endParaRPr lang="en-ZA"/>
        </a:p>
      </dgm:t>
    </dgm:pt>
    <dgm:pt modelId="{8075C69C-D335-4496-AD7F-FA51CAF92B7D}">
      <dgm:prSet phldrT="[Text]"/>
      <dgm:spPr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r>
            <a:rPr lang="en-ZA" dirty="0" smtClean="0">
              <a:latin typeface="Garamond"/>
            </a:rPr>
            <a:t>↓ </a:t>
          </a:r>
          <a:r>
            <a:rPr lang="en-ZA" dirty="0" smtClean="0">
              <a:latin typeface="+mn-lt"/>
            </a:rPr>
            <a:t>Number</a:t>
          </a:r>
          <a:endParaRPr lang="en-ZA" dirty="0">
            <a:latin typeface="+mn-lt"/>
          </a:endParaRPr>
        </a:p>
      </dgm:t>
    </dgm:pt>
    <dgm:pt modelId="{C150EF27-D36A-4E6D-96EC-E2E574BA26ED}" type="parTrans" cxnId="{9F638B3D-98FA-42A1-B4C3-D8A95FF6F51F}">
      <dgm:prSet/>
      <dgm:spPr/>
      <dgm:t>
        <a:bodyPr/>
        <a:lstStyle/>
        <a:p>
          <a:endParaRPr lang="en-ZA"/>
        </a:p>
      </dgm:t>
    </dgm:pt>
    <dgm:pt modelId="{AEF5E3F0-CAF1-493B-ABC1-1BD71EFBCA82}" type="sibTrans" cxnId="{9F638B3D-98FA-42A1-B4C3-D8A95FF6F51F}">
      <dgm:prSet/>
      <dgm:spPr/>
      <dgm:t>
        <a:bodyPr/>
        <a:lstStyle/>
        <a:p>
          <a:endParaRPr lang="en-ZA"/>
        </a:p>
      </dgm:t>
    </dgm:pt>
    <dgm:pt modelId="{FB590BE5-83E2-47E3-A935-842E0342A84A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en-ZA" dirty="0"/>
        </a:p>
      </dgm:t>
    </dgm:pt>
    <dgm:pt modelId="{102C8BB5-DEBD-4807-948D-97FC3F6AE216}" type="parTrans" cxnId="{D475B682-C651-487E-98E6-A95427C34893}">
      <dgm:prSet/>
      <dgm:spPr/>
      <dgm:t>
        <a:bodyPr/>
        <a:lstStyle/>
        <a:p>
          <a:endParaRPr lang="en-ZA"/>
        </a:p>
      </dgm:t>
    </dgm:pt>
    <dgm:pt modelId="{1C1748F1-7072-40F4-9F6B-5ED8C98A4504}" type="sibTrans" cxnId="{D475B682-C651-487E-98E6-A95427C34893}">
      <dgm:prSet/>
      <dgm:spPr/>
      <dgm:t>
        <a:bodyPr/>
        <a:lstStyle/>
        <a:p>
          <a:endParaRPr lang="en-ZA"/>
        </a:p>
      </dgm:t>
    </dgm:pt>
    <dgm:pt modelId="{6B9B7635-33E4-42C7-AEF1-272A9449B41E}">
      <dgm:prSet phldrT="[Text]" custT="1"/>
      <dgm:spPr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r>
            <a:rPr lang="en-ZA" sz="4400" dirty="0" smtClean="0">
              <a:latin typeface="+mn-lt"/>
            </a:rPr>
            <a:t>↓Function</a:t>
          </a:r>
          <a:endParaRPr lang="en-ZA" sz="4400" dirty="0">
            <a:latin typeface="+mn-lt"/>
          </a:endParaRPr>
        </a:p>
      </dgm:t>
    </dgm:pt>
    <dgm:pt modelId="{7C47D5FA-602C-4DE3-9D8E-F6AE9C35FA3B}" type="parTrans" cxnId="{3A031EFF-7DA3-4B3D-B90B-BC4E89F54EAD}">
      <dgm:prSet/>
      <dgm:spPr/>
      <dgm:t>
        <a:bodyPr/>
        <a:lstStyle/>
        <a:p>
          <a:endParaRPr lang="en-ZA"/>
        </a:p>
      </dgm:t>
    </dgm:pt>
    <dgm:pt modelId="{301B01EE-5C1C-4F3B-B127-E9FA40CC88BB}" type="sibTrans" cxnId="{3A031EFF-7DA3-4B3D-B90B-BC4E89F54EAD}">
      <dgm:prSet/>
      <dgm:spPr/>
      <dgm:t>
        <a:bodyPr/>
        <a:lstStyle/>
        <a:p>
          <a:endParaRPr lang="en-ZA"/>
        </a:p>
      </dgm:t>
    </dgm:pt>
    <dgm:pt modelId="{59B99AD3-5382-4738-B038-34BE73D28C6E}">
      <dgm:prSet phldrT="[Text]"/>
      <dgm:spPr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r>
            <a:rPr lang="en-ZA" dirty="0" smtClean="0"/>
            <a:t>Adhesion</a:t>
          </a:r>
          <a:endParaRPr lang="en-ZA" dirty="0"/>
        </a:p>
      </dgm:t>
    </dgm:pt>
    <dgm:pt modelId="{8463C640-4FAB-414B-B7CF-08518FA9CD44}" type="sibTrans" cxnId="{E88710EE-BBDC-4EEE-B1C3-AB65959280F4}">
      <dgm:prSet/>
      <dgm:spPr/>
      <dgm:t>
        <a:bodyPr/>
        <a:lstStyle/>
        <a:p>
          <a:endParaRPr lang="en-ZA"/>
        </a:p>
      </dgm:t>
    </dgm:pt>
    <dgm:pt modelId="{DB378FB6-5D1C-4509-972B-678ED5E12DC8}" type="parTrans" cxnId="{E88710EE-BBDC-4EEE-B1C3-AB65959280F4}">
      <dgm:prSet/>
      <dgm:spPr/>
      <dgm:t>
        <a:bodyPr/>
        <a:lstStyle/>
        <a:p>
          <a:endParaRPr lang="en-ZA"/>
        </a:p>
      </dgm:t>
    </dgm:pt>
    <dgm:pt modelId="{50A19167-F314-4669-8B8A-CB0A3D257359}">
      <dgm:prSet phldrT="[Text]" custT="1"/>
      <dgm:spPr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r>
            <a:rPr lang="en-ZA" sz="4400" dirty="0" smtClean="0">
              <a:latin typeface="+mn-lt"/>
            </a:rPr>
            <a:t>Hypothermia</a:t>
          </a:r>
          <a:endParaRPr lang="en-ZA" sz="4400" dirty="0">
            <a:latin typeface="+mn-lt"/>
          </a:endParaRPr>
        </a:p>
      </dgm:t>
    </dgm:pt>
    <dgm:pt modelId="{7E773E85-8408-477C-9338-D9E5A0572B46}" type="parTrans" cxnId="{B50BF8D7-AB39-479C-B93D-6E810DE75493}">
      <dgm:prSet/>
      <dgm:spPr/>
    </dgm:pt>
    <dgm:pt modelId="{966AF0CD-4B2B-4281-8205-0F364F0EAB9F}" type="sibTrans" cxnId="{B50BF8D7-AB39-479C-B93D-6E810DE75493}">
      <dgm:prSet/>
      <dgm:spPr/>
    </dgm:pt>
    <dgm:pt modelId="{726A0480-0D38-4E21-8791-B94810482107}" type="pres">
      <dgm:prSet presAssocID="{EADF75ED-F4AE-424F-80B9-69024DBF67F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332339FF-3CED-4F99-8160-95A05F593673}" type="pres">
      <dgm:prSet presAssocID="{52967F66-CF7C-41AA-8524-CE4EBB3F93B5}" presName="linNode" presStyleCnt="0"/>
      <dgm:spPr/>
    </dgm:pt>
    <dgm:pt modelId="{DE1FE59C-26F2-4EE6-82E9-78C5BDAC14D8}" type="pres">
      <dgm:prSet presAssocID="{52967F66-CF7C-41AA-8524-CE4EBB3F93B5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BDEDB46-D41F-4A5E-814B-04D9691A971E}" type="pres">
      <dgm:prSet presAssocID="{52967F66-CF7C-41AA-8524-CE4EBB3F93B5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0DAE07D-8465-4C29-B923-15FEA8308F39}" type="pres">
      <dgm:prSet presAssocID="{2FF1089B-7121-4C98-97DE-C5824D651CF1}" presName="spacing" presStyleCnt="0"/>
      <dgm:spPr/>
    </dgm:pt>
    <dgm:pt modelId="{F928FCE9-451F-4A1E-B4A9-09B8D2A0C341}" type="pres">
      <dgm:prSet presAssocID="{FB590BE5-83E2-47E3-A935-842E0342A84A}" presName="linNode" presStyleCnt="0"/>
      <dgm:spPr/>
    </dgm:pt>
    <dgm:pt modelId="{FC36CE5C-46B7-4C14-A473-DED40D5E20D6}" type="pres">
      <dgm:prSet presAssocID="{FB590BE5-83E2-47E3-A935-842E0342A84A}" presName="parentShp" presStyleLbl="node1" presStyleIdx="1" presStyleCnt="2" custLinFactNeighborY="2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3BC71B4-12FC-4008-B01B-36DA60E4AA89}" type="pres">
      <dgm:prSet presAssocID="{FB590BE5-83E2-47E3-A935-842E0342A84A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D475B682-C651-487E-98E6-A95427C34893}" srcId="{EADF75ED-F4AE-424F-80B9-69024DBF67F5}" destId="{FB590BE5-83E2-47E3-A935-842E0342A84A}" srcOrd="1" destOrd="0" parTransId="{102C8BB5-DEBD-4807-948D-97FC3F6AE216}" sibTransId="{1C1748F1-7072-40F4-9F6B-5ED8C98A4504}"/>
    <dgm:cxn modelId="{A25A314D-195A-4D4E-BEFF-45BA8425DE9B}" type="presOf" srcId="{8075C69C-D335-4496-AD7F-FA51CAF92B7D}" destId="{EBDEDB46-D41F-4A5E-814B-04D9691A971E}" srcOrd="0" destOrd="0" presId="urn:microsoft.com/office/officeart/2005/8/layout/vList6"/>
    <dgm:cxn modelId="{9F638B3D-98FA-42A1-B4C3-D8A95FF6F51F}" srcId="{52967F66-CF7C-41AA-8524-CE4EBB3F93B5}" destId="{8075C69C-D335-4496-AD7F-FA51CAF92B7D}" srcOrd="0" destOrd="0" parTransId="{C150EF27-D36A-4E6D-96EC-E2E574BA26ED}" sibTransId="{AEF5E3F0-CAF1-493B-ABC1-1BD71EFBCA82}"/>
    <dgm:cxn modelId="{F20BF206-6A6B-401F-AF28-031DE1033306}" type="presOf" srcId="{FB590BE5-83E2-47E3-A935-842E0342A84A}" destId="{FC36CE5C-46B7-4C14-A473-DED40D5E20D6}" srcOrd="0" destOrd="0" presId="urn:microsoft.com/office/officeart/2005/8/layout/vList6"/>
    <dgm:cxn modelId="{DA7727C7-A397-429F-8DFE-857627EF0E18}" type="presOf" srcId="{6B9B7635-33E4-42C7-AEF1-272A9449B41E}" destId="{A3BC71B4-12FC-4008-B01B-36DA60E4AA89}" srcOrd="0" destOrd="0" presId="urn:microsoft.com/office/officeart/2005/8/layout/vList6"/>
    <dgm:cxn modelId="{3A031EFF-7DA3-4B3D-B90B-BC4E89F54EAD}" srcId="{FB590BE5-83E2-47E3-A935-842E0342A84A}" destId="{6B9B7635-33E4-42C7-AEF1-272A9449B41E}" srcOrd="0" destOrd="0" parTransId="{7C47D5FA-602C-4DE3-9D8E-F6AE9C35FA3B}" sibTransId="{301B01EE-5C1C-4F3B-B127-E9FA40CC88BB}"/>
    <dgm:cxn modelId="{F1D9C557-67BB-4C90-9303-3B7B09C01644}" srcId="{EADF75ED-F4AE-424F-80B9-69024DBF67F5}" destId="{52967F66-CF7C-41AA-8524-CE4EBB3F93B5}" srcOrd="0" destOrd="0" parTransId="{8B426CF2-C85F-4D17-9FB1-65D09AC1A232}" sibTransId="{2FF1089B-7121-4C98-97DE-C5824D651CF1}"/>
    <dgm:cxn modelId="{B50BF8D7-AB39-479C-B93D-6E810DE75493}" srcId="{FB590BE5-83E2-47E3-A935-842E0342A84A}" destId="{50A19167-F314-4669-8B8A-CB0A3D257359}" srcOrd="1" destOrd="0" parTransId="{7E773E85-8408-477C-9338-D9E5A0572B46}" sibTransId="{966AF0CD-4B2B-4281-8205-0F364F0EAB9F}"/>
    <dgm:cxn modelId="{E88710EE-BBDC-4EEE-B1C3-AB65959280F4}" srcId="{52967F66-CF7C-41AA-8524-CE4EBB3F93B5}" destId="{59B99AD3-5382-4738-B038-34BE73D28C6E}" srcOrd="1" destOrd="0" parTransId="{DB378FB6-5D1C-4509-972B-678ED5E12DC8}" sibTransId="{8463C640-4FAB-414B-B7CF-08518FA9CD44}"/>
    <dgm:cxn modelId="{46751BD3-8B1F-4043-8324-27847C3DC675}" type="presOf" srcId="{50A19167-F314-4669-8B8A-CB0A3D257359}" destId="{A3BC71B4-12FC-4008-B01B-36DA60E4AA89}" srcOrd="0" destOrd="1" presId="urn:microsoft.com/office/officeart/2005/8/layout/vList6"/>
    <dgm:cxn modelId="{2F7924AC-5696-4430-A8A5-D12DAD467A2C}" type="presOf" srcId="{EADF75ED-F4AE-424F-80B9-69024DBF67F5}" destId="{726A0480-0D38-4E21-8791-B94810482107}" srcOrd="0" destOrd="0" presId="urn:microsoft.com/office/officeart/2005/8/layout/vList6"/>
    <dgm:cxn modelId="{CE429AE7-0FDF-4514-8FB6-1A37259E15D4}" type="presOf" srcId="{52967F66-CF7C-41AA-8524-CE4EBB3F93B5}" destId="{DE1FE59C-26F2-4EE6-82E9-78C5BDAC14D8}" srcOrd="0" destOrd="0" presId="urn:microsoft.com/office/officeart/2005/8/layout/vList6"/>
    <dgm:cxn modelId="{2D055852-2866-48EC-BBA4-1C6421CC40F1}" type="presOf" srcId="{59B99AD3-5382-4738-B038-34BE73D28C6E}" destId="{EBDEDB46-D41F-4A5E-814B-04D9691A971E}" srcOrd="0" destOrd="1" presId="urn:microsoft.com/office/officeart/2005/8/layout/vList6"/>
    <dgm:cxn modelId="{ED96DA12-1C6B-455A-A6D1-424B2427F4C0}" type="presParOf" srcId="{726A0480-0D38-4E21-8791-B94810482107}" destId="{332339FF-3CED-4F99-8160-95A05F593673}" srcOrd="0" destOrd="0" presId="urn:microsoft.com/office/officeart/2005/8/layout/vList6"/>
    <dgm:cxn modelId="{2068DB77-DD78-43FB-B4A5-F7E0EDFA60EA}" type="presParOf" srcId="{332339FF-3CED-4F99-8160-95A05F593673}" destId="{DE1FE59C-26F2-4EE6-82E9-78C5BDAC14D8}" srcOrd="0" destOrd="0" presId="urn:microsoft.com/office/officeart/2005/8/layout/vList6"/>
    <dgm:cxn modelId="{58D7B9CC-F771-4CCF-AE6F-E77A6475E09C}" type="presParOf" srcId="{332339FF-3CED-4F99-8160-95A05F593673}" destId="{EBDEDB46-D41F-4A5E-814B-04D9691A971E}" srcOrd="1" destOrd="0" presId="urn:microsoft.com/office/officeart/2005/8/layout/vList6"/>
    <dgm:cxn modelId="{8305BDA2-819F-45C8-AA3C-EDEFE89AC040}" type="presParOf" srcId="{726A0480-0D38-4E21-8791-B94810482107}" destId="{80DAE07D-8465-4C29-B923-15FEA8308F39}" srcOrd="1" destOrd="0" presId="urn:microsoft.com/office/officeart/2005/8/layout/vList6"/>
    <dgm:cxn modelId="{7CBE6B12-C748-41A6-86A5-C79003DA82F9}" type="presParOf" srcId="{726A0480-0D38-4E21-8791-B94810482107}" destId="{F928FCE9-451F-4A1E-B4A9-09B8D2A0C341}" srcOrd="2" destOrd="0" presId="urn:microsoft.com/office/officeart/2005/8/layout/vList6"/>
    <dgm:cxn modelId="{8FC070DC-1C4F-4C4B-8406-3BCADF14C1CA}" type="presParOf" srcId="{F928FCE9-451F-4A1E-B4A9-09B8D2A0C341}" destId="{FC36CE5C-46B7-4C14-A473-DED40D5E20D6}" srcOrd="0" destOrd="0" presId="urn:microsoft.com/office/officeart/2005/8/layout/vList6"/>
    <dgm:cxn modelId="{8F0E085E-FF98-42FF-965A-C406B768D750}" type="presParOf" srcId="{F928FCE9-451F-4A1E-B4A9-09B8D2A0C341}" destId="{A3BC71B4-12FC-4008-B01B-36DA60E4AA8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2E4CDC2-FF5C-420D-BFE9-3A6AA97B1FE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F175CE9A-94A1-4CB0-ABCC-D8494A7C1616}">
      <dgm:prSet phldrT="[Text]"/>
      <dgm:spPr/>
      <dgm:t>
        <a:bodyPr/>
        <a:lstStyle/>
        <a:p>
          <a:r>
            <a:rPr lang="en-ZA" dirty="0" smtClean="0"/>
            <a:t>Endothelial activation</a:t>
          </a:r>
          <a:endParaRPr lang="en-ZA" dirty="0"/>
        </a:p>
      </dgm:t>
    </dgm:pt>
    <dgm:pt modelId="{05542200-EEDF-4112-A6AD-2AEBA19CBDD0}" type="parTrans" cxnId="{AB12F260-CAD7-4743-A756-CC12258C462B}">
      <dgm:prSet/>
      <dgm:spPr/>
      <dgm:t>
        <a:bodyPr/>
        <a:lstStyle/>
        <a:p>
          <a:endParaRPr lang="en-ZA"/>
        </a:p>
      </dgm:t>
    </dgm:pt>
    <dgm:pt modelId="{477058E4-933D-4C32-980F-5A4F5F079392}" type="sibTrans" cxnId="{AB12F260-CAD7-4743-A756-CC12258C462B}">
      <dgm:prSet/>
      <dgm:spPr/>
      <dgm:t>
        <a:bodyPr/>
        <a:lstStyle/>
        <a:p>
          <a:endParaRPr lang="en-ZA"/>
        </a:p>
      </dgm:t>
    </dgm:pt>
    <dgm:pt modelId="{55D2D106-4488-4D59-8FA2-20E24B45B25B}">
      <dgm:prSet phldrT="[Text]"/>
      <dgm:spPr/>
      <dgm:t>
        <a:bodyPr/>
        <a:lstStyle/>
        <a:p>
          <a:r>
            <a:rPr lang="en-ZA" dirty="0" smtClean="0"/>
            <a:t>Increased </a:t>
          </a:r>
          <a:r>
            <a:rPr lang="en-ZA" dirty="0" err="1" smtClean="0"/>
            <a:t>tPA</a:t>
          </a:r>
          <a:r>
            <a:rPr lang="en-ZA" dirty="0" smtClean="0"/>
            <a:t> release</a:t>
          </a:r>
          <a:endParaRPr lang="en-ZA" dirty="0"/>
        </a:p>
      </dgm:t>
    </dgm:pt>
    <dgm:pt modelId="{9BCB1EA4-E779-4E7C-9C29-CCA84B284D63}" type="parTrans" cxnId="{832C862D-3475-4224-B60C-B3D4F97C0156}">
      <dgm:prSet/>
      <dgm:spPr/>
      <dgm:t>
        <a:bodyPr/>
        <a:lstStyle/>
        <a:p>
          <a:endParaRPr lang="en-ZA"/>
        </a:p>
      </dgm:t>
    </dgm:pt>
    <dgm:pt modelId="{28FF8E8D-504A-4F5D-BA25-8E6E723C71E7}" type="sibTrans" cxnId="{832C862D-3475-4224-B60C-B3D4F97C0156}">
      <dgm:prSet/>
      <dgm:spPr/>
      <dgm:t>
        <a:bodyPr/>
        <a:lstStyle/>
        <a:p>
          <a:endParaRPr lang="en-ZA"/>
        </a:p>
      </dgm:t>
    </dgm:pt>
    <dgm:pt modelId="{9F3C4D14-F301-4914-A46E-BCCADFD84D48}">
      <dgm:prSet phldrT="[Text]"/>
      <dgm:spPr/>
      <dgm:t>
        <a:bodyPr/>
        <a:lstStyle/>
        <a:p>
          <a:r>
            <a:rPr lang="en-ZA" dirty="0" smtClean="0"/>
            <a:t>Contact activation </a:t>
          </a:r>
          <a:endParaRPr lang="en-ZA" dirty="0"/>
        </a:p>
      </dgm:t>
    </dgm:pt>
    <dgm:pt modelId="{D8BAF9CC-1D84-4203-80DD-3DC4C6CBC326}" type="parTrans" cxnId="{416C806E-FE8A-4243-A783-A38359246C0B}">
      <dgm:prSet/>
      <dgm:spPr/>
      <dgm:t>
        <a:bodyPr/>
        <a:lstStyle/>
        <a:p>
          <a:endParaRPr lang="en-ZA"/>
        </a:p>
      </dgm:t>
    </dgm:pt>
    <dgm:pt modelId="{CE048D83-FD99-4381-BFF3-6AA0B6BD61FC}" type="sibTrans" cxnId="{416C806E-FE8A-4243-A783-A38359246C0B}">
      <dgm:prSet/>
      <dgm:spPr/>
      <dgm:t>
        <a:bodyPr/>
        <a:lstStyle/>
        <a:p>
          <a:endParaRPr lang="en-ZA"/>
        </a:p>
      </dgm:t>
    </dgm:pt>
    <dgm:pt modelId="{C3983740-EB7B-4886-BB4E-D2A7B8484643}" type="pres">
      <dgm:prSet presAssocID="{82E4CDC2-FF5C-420D-BFE9-3A6AA97B1FE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54E67B51-1218-43B9-AD64-C8DC74A983BB}" type="pres">
      <dgm:prSet presAssocID="{F175CE9A-94A1-4CB0-ABCC-D8494A7C1616}" presName="parentLin" presStyleCnt="0"/>
      <dgm:spPr/>
    </dgm:pt>
    <dgm:pt modelId="{0CEC1D16-BC19-4D71-81A1-1AB8D5433FCB}" type="pres">
      <dgm:prSet presAssocID="{F175CE9A-94A1-4CB0-ABCC-D8494A7C1616}" presName="parentLeftMargin" presStyleLbl="node1" presStyleIdx="0" presStyleCnt="3"/>
      <dgm:spPr/>
      <dgm:t>
        <a:bodyPr/>
        <a:lstStyle/>
        <a:p>
          <a:endParaRPr lang="en-ZA"/>
        </a:p>
      </dgm:t>
    </dgm:pt>
    <dgm:pt modelId="{B133C44B-D182-41FA-B369-9519630487C7}" type="pres">
      <dgm:prSet presAssocID="{F175CE9A-94A1-4CB0-ABCC-D8494A7C161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7A65503-B66A-4AD0-8914-4DC55918EC24}" type="pres">
      <dgm:prSet presAssocID="{F175CE9A-94A1-4CB0-ABCC-D8494A7C1616}" presName="negativeSpace" presStyleCnt="0"/>
      <dgm:spPr/>
    </dgm:pt>
    <dgm:pt modelId="{37B572F2-664B-4D9B-8DAB-75C656484FD1}" type="pres">
      <dgm:prSet presAssocID="{F175CE9A-94A1-4CB0-ABCC-D8494A7C1616}" presName="childText" presStyleLbl="conFgAcc1" presStyleIdx="0" presStyleCnt="3">
        <dgm:presLayoutVars>
          <dgm:bulletEnabled val="1"/>
        </dgm:presLayoutVars>
      </dgm:prSet>
      <dgm:spPr>
        <a:ln>
          <a:solidFill>
            <a:srgbClr val="C00000"/>
          </a:solidFill>
        </a:ln>
      </dgm:spPr>
    </dgm:pt>
    <dgm:pt modelId="{D8B9718F-36FF-4DF2-B714-796C076FF26F}" type="pres">
      <dgm:prSet presAssocID="{477058E4-933D-4C32-980F-5A4F5F079392}" presName="spaceBetweenRectangles" presStyleCnt="0"/>
      <dgm:spPr/>
    </dgm:pt>
    <dgm:pt modelId="{44B32A2D-8524-4A06-8F41-9B8CA2E31B53}" type="pres">
      <dgm:prSet presAssocID="{55D2D106-4488-4D59-8FA2-20E24B45B25B}" presName="parentLin" presStyleCnt="0"/>
      <dgm:spPr/>
    </dgm:pt>
    <dgm:pt modelId="{0ADCD92E-60CE-4EC4-A88E-BBD63DFEBCAB}" type="pres">
      <dgm:prSet presAssocID="{55D2D106-4488-4D59-8FA2-20E24B45B25B}" presName="parentLeftMargin" presStyleLbl="node1" presStyleIdx="0" presStyleCnt="3"/>
      <dgm:spPr/>
      <dgm:t>
        <a:bodyPr/>
        <a:lstStyle/>
        <a:p>
          <a:endParaRPr lang="en-ZA"/>
        </a:p>
      </dgm:t>
    </dgm:pt>
    <dgm:pt modelId="{B68D05FA-75F7-41C8-9D28-906368DC8342}" type="pres">
      <dgm:prSet presAssocID="{55D2D106-4488-4D59-8FA2-20E24B45B25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DB39E73-4EFE-4AD2-A1A8-7B272FF19CD8}" type="pres">
      <dgm:prSet presAssocID="{55D2D106-4488-4D59-8FA2-20E24B45B25B}" presName="negativeSpace" presStyleCnt="0"/>
      <dgm:spPr/>
    </dgm:pt>
    <dgm:pt modelId="{8F8B0A0C-BF62-4355-956B-0159464F4D78}" type="pres">
      <dgm:prSet presAssocID="{55D2D106-4488-4D59-8FA2-20E24B45B25B}" presName="childText" presStyleLbl="conFgAcc1" presStyleIdx="1" presStyleCnt="3">
        <dgm:presLayoutVars>
          <dgm:bulletEnabled val="1"/>
        </dgm:presLayoutVars>
      </dgm:prSet>
      <dgm:spPr>
        <a:ln>
          <a:solidFill>
            <a:srgbClr val="C00000"/>
          </a:solidFill>
        </a:ln>
      </dgm:spPr>
    </dgm:pt>
    <dgm:pt modelId="{B17B3E57-E9B2-45AB-BFEF-18BB7105912E}" type="pres">
      <dgm:prSet presAssocID="{28FF8E8D-504A-4F5D-BA25-8E6E723C71E7}" presName="spaceBetweenRectangles" presStyleCnt="0"/>
      <dgm:spPr/>
    </dgm:pt>
    <dgm:pt modelId="{D3C8BD71-B233-4894-91E3-A5EBA78B62B6}" type="pres">
      <dgm:prSet presAssocID="{9F3C4D14-F301-4914-A46E-BCCADFD84D48}" presName="parentLin" presStyleCnt="0"/>
      <dgm:spPr/>
    </dgm:pt>
    <dgm:pt modelId="{00711E73-3410-43BA-B47C-B46ECD409A6B}" type="pres">
      <dgm:prSet presAssocID="{9F3C4D14-F301-4914-A46E-BCCADFD84D48}" presName="parentLeftMargin" presStyleLbl="node1" presStyleIdx="1" presStyleCnt="3"/>
      <dgm:spPr/>
      <dgm:t>
        <a:bodyPr/>
        <a:lstStyle/>
        <a:p>
          <a:endParaRPr lang="en-ZA"/>
        </a:p>
      </dgm:t>
    </dgm:pt>
    <dgm:pt modelId="{F31A91D4-2BA6-4E5D-8936-9BD7E76C502C}" type="pres">
      <dgm:prSet presAssocID="{9F3C4D14-F301-4914-A46E-BCCADFD84D4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6E2171A-D931-4342-B5FC-A2BBEA65F152}" type="pres">
      <dgm:prSet presAssocID="{9F3C4D14-F301-4914-A46E-BCCADFD84D48}" presName="negativeSpace" presStyleCnt="0"/>
      <dgm:spPr/>
    </dgm:pt>
    <dgm:pt modelId="{C699B5E5-4146-4AA1-AB40-3E8281C4052F}" type="pres">
      <dgm:prSet presAssocID="{9F3C4D14-F301-4914-A46E-BCCADFD84D48}" presName="childText" presStyleLbl="conFgAcc1" presStyleIdx="2" presStyleCnt="3">
        <dgm:presLayoutVars>
          <dgm:bulletEnabled val="1"/>
        </dgm:presLayoutVars>
      </dgm:prSet>
      <dgm:spPr>
        <a:ln>
          <a:solidFill>
            <a:srgbClr val="C00000"/>
          </a:solidFill>
        </a:ln>
      </dgm:spPr>
    </dgm:pt>
  </dgm:ptLst>
  <dgm:cxnLst>
    <dgm:cxn modelId="{AB12F260-CAD7-4743-A756-CC12258C462B}" srcId="{82E4CDC2-FF5C-420D-BFE9-3A6AA97B1FE0}" destId="{F175CE9A-94A1-4CB0-ABCC-D8494A7C1616}" srcOrd="0" destOrd="0" parTransId="{05542200-EEDF-4112-A6AD-2AEBA19CBDD0}" sibTransId="{477058E4-933D-4C32-980F-5A4F5F079392}"/>
    <dgm:cxn modelId="{832C862D-3475-4224-B60C-B3D4F97C0156}" srcId="{82E4CDC2-FF5C-420D-BFE9-3A6AA97B1FE0}" destId="{55D2D106-4488-4D59-8FA2-20E24B45B25B}" srcOrd="1" destOrd="0" parTransId="{9BCB1EA4-E779-4E7C-9C29-CCA84B284D63}" sibTransId="{28FF8E8D-504A-4F5D-BA25-8E6E723C71E7}"/>
    <dgm:cxn modelId="{BDA13527-99A1-461D-8522-6E0C08A43EA7}" type="presOf" srcId="{F175CE9A-94A1-4CB0-ABCC-D8494A7C1616}" destId="{0CEC1D16-BC19-4D71-81A1-1AB8D5433FCB}" srcOrd="0" destOrd="0" presId="urn:microsoft.com/office/officeart/2005/8/layout/list1"/>
    <dgm:cxn modelId="{7651D87D-45E5-4825-86C4-8B2615AF634C}" type="presOf" srcId="{F175CE9A-94A1-4CB0-ABCC-D8494A7C1616}" destId="{B133C44B-D182-41FA-B369-9519630487C7}" srcOrd="1" destOrd="0" presId="urn:microsoft.com/office/officeart/2005/8/layout/list1"/>
    <dgm:cxn modelId="{CF6AF79D-E5BC-4FC7-8641-8DA7DAF11677}" type="presOf" srcId="{9F3C4D14-F301-4914-A46E-BCCADFD84D48}" destId="{F31A91D4-2BA6-4E5D-8936-9BD7E76C502C}" srcOrd="1" destOrd="0" presId="urn:microsoft.com/office/officeart/2005/8/layout/list1"/>
    <dgm:cxn modelId="{336F9A5B-F82A-4AFC-A0D4-20CA4AB065C5}" type="presOf" srcId="{82E4CDC2-FF5C-420D-BFE9-3A6AA97B1FE0}" destId="{C3983740-EB7B-4886-BB4E-D2A7B8484643}" srcOrd="0" destOrd="0" presId="urn:microsoft.com/office/officeart/2005/8/layout/list1"/>
    <dgm:cxn modelId="{70DB16FF-7E17-4DFA-9E3A-F5509CF3BAA3}" type="presOf" srcId="{9F3C4D14-F301-4914-A46E-BCCADFD84D48}" destId="{00711E73-3410-43BA-B47C-B46ECD409A6B}" srcOrd="0" destOrd="0" presId="urn:microsoft.com/office/officeart/2005/8/layout/list1"/>
    <dgm:cxn modelId="{416C806E-FE8A-4243-A783-A38359246C0B}" srcId="{82E4CDC2-FF5C-420D-BFE9-3A6AA97B1FE0}" destId="{9F3C4D14-F301-4914-A46E-BCCADFD84D48}" srcOrd="2" destOrd="0" parTransId="{D8BAF9CC-1D84-4203-80DD-3DC4C6CBC326}" sibTransId="{CE048D83-FD99-4381-BFF3-6AA0B6BD61FC}"/>
    <dgm:cxn modelId="{EF45B00D-4583-4B24-9A31-B9CEEFDBCFA2}" type="presOf" srcId="{55D2D106-4488-4D59-8FA2-20E24B45B25B}" destId="{0ADCD92E-60CE-4EC4-A88E-BBD63DFEBCAB}" srcOrd="0" destOrd="0" presId="urn:microsoft.com/office/officeart/2005/8/layout/list1"/>
    <dgm:cxn modelId="{B510F517-A474-4D48-9389-036499679E20}" type="presOf" srcId="{55D2D106-4488-4D59-8FA2-20E24B45B25B}" destId="{B68D05FA-75F7-41C8-9D28-906368DC8342}" srcOrd="1" destOrd="0" presId="urn:microsoft.com/office/officeart/2005/8/layout/list1"/>
    <dgm:cxn modelId="{8DCB3190-B3BB-4961-857D-C4F9D2FC8AEA}" type="presParOf" srcId="{C3983740-EB7B-4886-BB4E-D2A7B8484643}" destId="{54E67B51-1218-43B9-AD64-C8DC74A983BB}" srcOrd="0" destOrd="0" presId="urn:microsoft.com/office/officeart/2005/8/layout/list1"/>
    <dgm:cxn modelId="{754C41B5-95BA-4297-910E-8D6DECAA45F1}" type="presParOf" srcId="{54E67B51-1218-43B9-AD64-C8DC74A983BB}" destId="{0CEC1D16-BC19-4D71-81A1-1AB8D5433FCB}" srcOrd="0" destOrd="0" presId="urn:microsoft.com/office/officeart/2005/8/layout/list1"/>
    <dgm:cxn modelId="{DF68602A-AF6A-46F8-B86B-DC8872C19934}" type="presParOf" srcId="{54E67B51-1218-43B9-AD64-C8DC74A983BB}" destId="{B133C44B-D182-41FA-B369-9519630487C7}" srcOrd="1" destOrd="0" presId="urn:microsoft.com/office/officeart/2005/8/layout/list1"/>
    <dgm:cxn modelId="{BEEB19A3-00EB-4247-B55C-C66AD9247572}" type="presParOf" srcId="{C3983740-EB7B-4886-BB4E-D2A7B8484643}" destId="{C7A65503-B66A-4AD0-8914-4DC55918EC24}" srcOrd="1" destOrd="0" presId="urn:microsoft.com/office/officeart/2005/8/layout/list1"/>
    <dgm:cxn modelId="{C399289D-BD0F-41E2-9CE5-B0A81F750B14}" type="presParOf" srcId="{C3983740-EB7B-4886-BB4E-D2A7B8484643}" destId="{37B572F2-664B-4D9B-8DAB-75C656484FD1}" srcOrd="2" destOrd="0" presId="urn:microsoft.com/office/officeart/2005/8/layout/list1"/>
    <dgm:cxn modelId="{3DD6907B-C8F3-49BF-9BAC-8F567CDF91DF}" type="presParOf" srcId="{C3983740-EB7B-4886-BB4E-D2A7B8484643}" destId="{D8B9718F-36FF-4DF2-B714-796C076FF26F}" srcOrd="3" destOrd="0" presId="urn:microsoft.com/office/officeart/2005/8/layout/list1"/>
    <dgm:cxn modelId="{80499FB7-E69F-4D08-BEE7-D0D777693462}" type="presParOf" srcId="{C3983740-EB7B-4886-BB4E-D2A7B8484643}" destId="{44B32A2D-8524-4A06-8F41-9B8CA2E31B53}" srcOrd="4" destOrd="0" presId="urn:microsoft.com/office/officeart/2005/8/layout/list1"/>
    <dgm:cxn modelId="{20167F7C-4B17-4B5E-89B2-1106F9F5D460}" type="presParOf" srcId="{44B32A2D-8524-4A06-8F41-9B8CA2E31B53}" destId="{0ADCD92E-60CE-4EC4-A88E-BBD63DFEBCAB}" srcOrd="0" destOrd="0" presId="urn:microsoft.com/office/officeart/2005/8/layout/list1"/>
    <dgm:cxn modelId="{472F6798-6912-4044-9BA5-B086B9C735F1}" type="presParOf" srcId="{44B32A2D-8524-4A06-8F41-9B8CA2E31B53}" destId="{B68D05FA-75F7-41C8-9D28-906368DC8342}" srcOrd="1" destOrd="0" presId="urn:microsoft.com/office/officeart/2005/8/layout/list1"/>
    <dgm:cxn modelId="{691F3A59-DD39-47C0-B750-55FD310AF72B}" type="presParOf" srcId="{C3983740-EB7B-4886-BB4E-D2A7B8484643}" destId="{9DB39E73-4EFE-4AD2-A1A8-7B272FF19CD8}" srcOrd="5" destOrd="0" presId="urn:microsoft.com/office/officeart/2005/8/layout/list1"/>
    <dgm:cxn modelId="{1923FCBE-E3D4-447D-B75D-F9E8E7440A39}" type="presParOf" srcId="{C3983740-EB7B-4886-BB4E-D2A7B8484643}" destId="{8F8B0A0C-BF62-4355-956B-0159464F4D78}" srcOrd="6" destOrd="0" presId="urn:microsoft.com/office/officeart/2005/8/layout/list1"/>
    <dgm:cxn modelId="{A16A0745-6B2A-4335-B35D-F9D822E5FEF3}" type="presParOf" srcId="{C3983740-EB7B-4886-BB4E-D2A7B8484643}" destId="{B17B3E57-E9B2-45AB-BFEF-18BB7105912E}" srcOrd="7" destOrd="0" presId="urn:microsoft.com/office/officeart/2005/8/layout/list1"/>
    <dgm:cxn modelId="{F9EBECBC-C18E-448B-A751-B80DD0B92433}" type="presParOf" srcId="{C3983740-EB7B-4886-BB4E-D2A7B8484643}" destId="{D3C8BD71-B233-4894-91E3-A5EBA78B62B6}" srcOrd="8" destOrd="0" presId="urn:microsoft.com/office/officeart/2005/8/layout/list1"/>
    <dgm:cxn modelId="{00614ABA-21C9-4CC8-A395-590C38AF7E91}" type="presParOf" srcId="{D3C8BD71-B233-4894-91E3-A5EBA78B62B6}" destId="{00711E73-3410-43BA-B47C-B46ECD409A6B}" srcOrd="0" destOrd="0" presId="urn:microsoft.com/office/officeart/2005/8/layout/list1"/>
    <dgm:cxn modelId="{23A53068-30FA-4CF7-833F-3EE87BBC579A}" type="presParOf" srcId="{D3C8BD71-B233-4894-91E3-A5EBA78B62B6}" destId="{F31A91D4-2BA6-4E5D-8936-9BD7E76C502C}" srcOrd="1" destOrd="0" presId="urn:microsoft.com/office/officeart/2005/8/layout/list1"/>
    <dgm:cxn modelId="{DDEB2A4A-DE52-484C-A95D-FE0BB886C5A0}" type="presParOf" srcId="{C3983740-EB7B-4886-BB4E-D2A7B8484643}" destId="{A6E2171A-D931-4342-B5FC-A2BBEA65F152}" srcOrd="9" destOrd="0" presId="urn:microsoft.com/office/officeart/2005/8/layout/list1"/>
    <dgm:cxn modelId="{46283011-C466-4C8B-B89B-20F2F027E5F4}" type="presParOf" srcId="{C3983740-EB7B-4886-BB4E-D2A7B8484643}" destId="{C699B5E5-4146-4AA1-AB40-3E8281C4052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14CB66E-6776-4647-A84C-9ABCB3966686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6E9D4B4F-862D-4629-8EFD-DF5BEBCFC275}" type="pres">
      <dgm:prSet presAssocID="{D14CB66E-6776-4647-A84C-9ABCB396668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</dgm:ptLst>
  <dgm:cxnLst>
    <dgm:cxn modelId="{C921E80C-937F-4B7E-8CEC-57FA4366AD62}" type="presOf" srcId="{D14CB66E-6776-4647-A84C-9ABCB3966686}" destId="{6E9D4B4F-862D-4629-8EFD-DF5BEBCFC275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6CB49E0-C02E-4412-A920-25BBCE718971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016B4025-0548-4AD7-8273-3CE6B513DF3C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en-ZA" dirty="0"/>
        </a:p>
      </dgm:t>
    </dgm:pt>
    <dgm:pt modelId="{7853A84C-DC75-4D7A-8B24-827738E3B8A3}" type="parTrans" cxnId="{7BBE6A0C-ABA3-4C01-8640-2AA8D3A60F3E}">
      <dgm:prSet/>
      <dgm:spPr/>
      <dgm:t>
        <a:bodyPr/>
        <a:lstStyle/>
        <a:p>
          <a:endParaRPr lang="en-ZA"/>
        </a:p>
      </dgm:t>
    </dgm:pt>
    <dgm:pt modelId="{F9C2279B-7005-4878-B494-A631EFDBBD43}" type="sibTrans" cxnId="{7BBE6A0C-ABA3-4C01-8640-2AA8D3A60F3E}">
      <dgm:prSet/>
      <dgm:spPr/>
      <dgm:t>
        <a:bodyPr/>
        <a:lstStyle/>
        <a:p>
          <a:endParaRPr lang="en-ZA"/>
        </a:p>
      </dgm:t>
    </dgm:pt>
    <dgm:pt modelId="{07B45496-90EF-4FE1-B013-AC2F81C1589B}">
      <dgm:prSet phldrT="[Text]"/>
      <dgm:spPr/>
      <dgm:t>
        <a:bodyPr/>
        <a:lstStyle/>
        <a:p>
          <a:r>
            <a:rPr lang="en-ZA" dirty="0" smtClean="0"/>
            <a:t>Pump prime</a:t>
          </a:r>
          <a:endParaRPr lang="en-ZA" dirty="0"/>
        </a:p>
      </dgm:t>
    </dgm:pt>
    <dgm:pt modelId="{EF5449E1-6642-469A-B204-0799E192A412}" type="parTrans" cxnId="{6AFA38FB-E998-4AC9-A047-D3404EF9F4D6}">
      <dgm:prSet/>
      <dgm:spPr/>
      <dgm:t>
        <a:bodyPr/>
        <a:lstStyle/>
        <a:p>
          <a:endParaRPr lang="en-ZA"/>
        </a:p>
      </dgm:t>
    </dgm:pt>
    <dgm:pt modelId="{377AEA66-9858-4D1C-A9A6-EABE4EA0AD1A}" type="sibTrans" cxnId="{6AFA38FB-E998-4AC9-A047-D3404EF9F4D6}">
      <dgm:prSet/>
      <dgm:spPr/>
      <dgm:t>
        <a:bodyPr/>
        <a:lstStyle/>
        <a:p>
          <a:endParaRPr lang="en-ZA"/>
        </a:p>
      </dgm:t>
    </dgm:pt>
    <dgm:pt modelId="{C114FC60-F948-4E24-9E82-B2A5DE4D87F6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en-ZA"/>
        </a:p>
      </dgm:t>
    </dgm:pt>
    <dgm:pt modelId="{9306919A-EBEF-4E24-B963-FE3F00075392}" type="parTrans" cxnId="{C24952B4-7129-4084-A9A3-BAD91787D4E1}">
      <dgm:prSet/>
      <dgm:spPr/>
      <dgm:t>
        <a:bodyPr/>
        <a:lstStyle/>
        <a:p>
          <a:endParaRPr lang="en-ZA"/>
        </a:p>
      </dgm:t>
    </dgm:pt>
    <dgm:pt modelId="{D79E14CE-1E38-4377-BC6A-7BDB82FF4704}" type="sibTrans" cxnId="{C24952B4-7129-4084-A9A3-BAD91787D4E1}">
      <dgm:prSet/>
      <dgm:spPr/>
      <dgm:t>
        <a:bodyPr/>
        <a:lstStyle/>
        <a:p>
          <a:endParaRPr lang="en-ZA"/>
        </a:p>
      </dgm:t>
    </dgm:pt>
    <dgm:pt modelId="{0E554A37-6469-484A-9728-EE8743B5A99D}">
      <dgm:prSet phldrT="[Text]"/>
      <dgm:spPr/>
      <dgm:t>
        <a:bodyPr/>
        <a:lstStyle/>
        <a:p>
          <a:r>
            <a:rPr lang="en-ZA" dirty="0" smtClean="0"/>
            <a:t>Trans-fusion</a:t>
          </a:r>
          <a:endParaRPr lang="en-ZA" dirty="0"/>
        </a:p>
      </dgm:t>
    </dgm:pt>
    <dgm:pt modelId="{6E280DCB-F09C-406D-A55D-A47A6C31575C}" type="parTrans" cxnId="{E6EAE72E-5ACA-41CC-A7FA-EAC1D375FD3F}">
      <dgm:prSet/>
      <dgm:spPr/>
      <dgm:t>
        <a:bodyPr/>
        <a:lstStyle/>
        <a:p>
          <a:endParaRPr lang="en-ZA"/>
        </a:p>
      </dgm:t>
    </dgm:pt>
    <dgm:pt modelId="{7C3F60E4-0F75-46DC-B7A8-49C050FACD19}" type="sibTrans" cxnId="{E6EAE72E-5ACA-41CC-A7FA-EAC1D375FD3F}">
      <dgm:prSet/>
      <dgm:spPr/>
      <dgm:t>
        <a:bodyPr/>
        <a:lstStyle/>
        <a:p>
          <a:endParaRPr lang="en-ZA"/>
        </a:p>
      </dgm:t>
    </dgm:pt>
    <dgm:pt modelId="{F2A53772-5BD4-4979-AC86-4A73395EB98B}" type="pres">
      <dgm:prSet presAssocID="{76CB49E0-C02E-4412-A920-25BBCE71897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03C719EF-61CF-42D1-BC7B-640292DDA069}" type="pres">
      <dgm:prSet presAssocID="{016B4025-0548-4AD7-8273-3CE6B513DF3C}" presName="composite" presStyleCnt="0"/>
      <dgm:spPr/>
    </dgm:pt>
    <dgm:pt modelId="{1FA5B4D5-3547-4F23-9FA6-B4C2B837A73A}" type="pres">
      <dgm:prSet presAssocID="{016B4025-0548-4AD7-8273-3CE6B513DF3C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A8C9416-F6E7-4688-9A77-535C7D4F2E39}" type="pres">
      <dgm:prSet presAssocID="{016B4025-0548-4AD7-8273-3CE6B513DF3C}" presName="parSh" presStyleLbl="node1" presStyleIdx="0" presStyleCnt="2"/>
      <dgm:spPr/>
      <dgm:t>
        <a:bodyPr/>
        <a:lstStyle/>
        <a:p>
          <a:endParaRPr lang="en-ZA"/>
        </a:p>
      </dgm:t>
    </dgm:pt>
    <dgm:pt modelId="{888229A0-FFC3-48FC-B1B5-F9514FAAD871}" type="pres">
      <dgm:prSet presAssocID="{016B4025-0548-4AD7-8273-3CE6B513DF3C}" presName="desTx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6288650-6294-4D88-99D3-3415086CA1DE}" type="pres">
      <dgm:prSet presAssocID="{F9C2279B-7005-4878-B494-A631EFDBBD43}" presName="sibTrans" presStyleLbl="sibTrans2D1" presStyleIdx="0" presStyleCnt="1"/>
      <dgm:spPr/>
      <dgm:t>
        <a:bodyPr/>
        <a:lstStyle/>
        <a:p>
          <a:endParaRPr lang="en-ZA"/>
        </a:p>
      </dgm:t>
    </dgm:pt>
    <dgm:pt modelId="{0B8126BD-6F13-4E80-BDCC-7931732ED128}" type="pres">
      <dgm:prSet presAssocID="{F9C2279B-7005-4878-B494-A631EFDBBD43}" presName="connTx" presStyleLbl="sibTrans2D1" presStyleIdx="0" presStyleCnt="1"/>
      <dgm:spPr/>
      <dgm:t>
        <a:bodyPr/>
        <a:lstStyle/>
        <a:p>
          <a:endParaRPr lang="en-ZA"/>
        </a:p>
      </dgm:t>
    </dgm:pt>
    <dgm:pt modelId="{BCDB3DB6-5A2F-4870-88DC-ECC4B0AC8FD6}" type="pres">
      <dgm:prSet presAssocID="{C114FC60-F948-4E24-9E82-B2A5DE4D87F6}" presName="composite" presStyleCnt="0"/>
      <dgm:spPr/>
    </dgm:pt>
    <dgm:pt modelId="{D31FF216-3760-4C65-BE03-235D2ACB5B97}" type="pres">
      <dgm:prSet presAssocID="{C114FC60-F948-4E24-9E82-B2A5DE4D87F6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2204EBB-D2F4-46B3-99B9-36FEFADBF0BE}" type="pres">
      <dgm:prSet presAssocID="{C114FC60-F948-4E24-9E82-B2A5DE4D87F6}" presName="parSh" presStyleLbl="node1" presStyleIdx="1" presStyleCnt="2"/>
      <dgm:spPr/>
      <dgm:t>
        <a:bodyPr/>
        <a:lstStyle/>
        <a:p>
          <a:endParaRPr lang="en-ZA"/>
        </a:p>
      </dgm:t>
    </dgm:pt>
    <dgm:pt modelId="{D8FC43B6-1D91-4911-B6A5-DA2761F9FA13}" type="pres">
      <dgm:prSet presAssocID="{C114FC60-F948-4E24-9E82-B2A5DE4D87F6}" presName="desTx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C7F7BC1C-948D-4A21-B54A-905614EE8BCD}" type="presOf" srcId="{C114FC60-F948-4E24-9E82-B2A5DE4D87F6}" destId="{D31FF216-3760-4C65-BE03-235D2ACB5B97}" srcOrd="0" destOrd="0" presId="urn:microsoft.com/office/officeart/2005/8/layout/process3"/>
    <dgm:cxn modelId="{E48DE99D-957E-4536-8D73-2C5CAE2AD72D}" type="presOf" srcId="{016B4025-0548-4AD7-8273-3CE6B513DF3C}" destId="{4A8C9416-F6E7-4688-9A77-535C7D4F2E39}" srcOrd="1" destOrd="0" presId="urn:microsoft.com/office/officeart/2005/8/layout/process3"/>
    <dgm:cxn modelId="{7BBE6A0C-ABA3-4C01-8640-2AA8D3A60F3E}" srcId="{76CB49E0-C02E-4412-A920-25BBCE718971}" destId="{016B4025-0548-4AD7-8273-3CE6B513DF3C}" srcOrd="0" destOrd="0" parTransId="{7853A84C-DC75-4D7A-8B24-827738E3B8A3}" sibTransId="{F9C2279B-7005-4878-B494-A631EFDBBD43}"/>
    <dgm:cxn modelId="{C5C2B01B-25F5-4FE6-8021-BEF546B11B54}" type="presOf" srcId="{016B4025-0548-4AD7-8273-3CE6B513DF3C}" destId="{1FA5B4D5-3547-4F23-9FA6-B4C2B837A73A}" srcOrd="0" destOrd="0" presId="urn:microsoft.com/office/officeart/2005/8/layout/process3"/>
    <dgm:cxn modelId="{09B46DD1-189F-44E3-B092-BEFCAABA54F7}" type="presOf" srcId="{0E554A37-6469-484A-9728-EE8743B5A99D}" destId="{D8FC43B6-1D91-4911-B6A5-DA2761F9FA13}" srcOrd="0" destOrd="0" presId="urn:microsoft.com/office/officeart/2005/8/layout/process3"/>
    <dgm:cxn modelId="{6AFA38FB-E998-4AC9-A047-D3404EF9F4D6}" srcId="{016B4025-0548-4AD7-8273-3CE6B513DF3C}" destId="{07B45496-90EF-4FE1-B013-AC2F81C1589B}" srcOrd="0" destOrd="0" parTransId="{EF5449E1-6642-469A-B204-0799E192A412}" sibTransId="{377AEA66-9858-4D1C-A9A6-EABE4EA0AD1A}"/>
    <dgm:cxn modelId="{E6EAE72E-5ACA-41CC-A7FA-EAC1D375FD3F}" srcId="{C114FC60-F948-4E24-9E82-B2A5DE4D87F6}" destId="{0E554A37-6469-484A-9728-EE8743B5A99D}" srcOrd="0" destOrd="0" parTransId="{6E280DCB-F09C-406D-A55D-A47A6C31575C}" sibTransId="{7C3F60E4-0F75-46DC-B7A8-49C050FACD19}"/>
    <dgm:cxn modelId="{152B5FFA-8406-49D3-B5A9-819FD2CB07F7}" type="presOf" srcId="{F9C2279B-7005-4878-B494-A631EFDBBD43}" destId="{0B8126BD-6F13-4E80-BDCC-7931732ED128}" srcOrd="1" destOrd="0" presId="urn:microsoft.com/office/officeart/2005/8/layout/process3"/>
    <dgm:cxn modelId="{D197FA83-7BB2-4351-BDA2-901C419AC7B0}" type="presOf" srcId="{07B45496-90EF-4FE1-B013-AC2F81C1589B}" destId="{888229A0-FFC3-48FC-B1B5-F9514FAAD871}" srcOrd="0" destOrd="0" presId="urn:microsoft.com/office/officeart/2005/8/layout/process3"/>
    <dgm:cxn modelId="{67D7487B-4FB4-4A6A-AA7B-E1D86411DCE6}" type="presOf" srcId="{F9C2279B-7005-4878-B494-A631EFDBBD43}" destId="{C6288650-6294-4D88-99D3-3415086CA1DE}" srcOrd="0" destOrd="0" presId="urn:microsoft.com/office/officeart/2005/8/layout/process3"/>
    <dgm:cxn modelId="{C24952B4-7129-4084-A9A3-BAD91787D4E1}" srcId="{76CB49E0-C02E-4412-A920-25BBCE718971}" destId="{C114FC60-F948-4E24-9E82-B2A5DE4D87F6}" srcOrd="1" destOrd="0" parTransId="{9306919A-EBEF-4E24-B963-FE3F00075392}" sibTransId="{D79E14CE-1E38-4377-BC6A-7BDB82FF4704}"/>
    <dgm:cxn modelId="{4B35DFFD-DF6D-4F14-9BD5-E1D907E2E064}" type="presOf" srcId="{C114FC60-F948-4E24-9E82-B2A5DE4D87F6}" destId="{F2204EBB-D2F4-46B3-99B9-36FEFADBF0BE}" srcOrd="1" destOrd="0" presId="urn:microsoft.com/office/officeart/2005/8/layout/process3"/>
    <dgm:cxn modelId="{CB8D02D3-9BC4-44E2-8C8F-6A50A1E80B39}" type="presOf" srcId="{76CB49E0-C02E-4412-A920-25BBCE718971}" destId="{F2A53772-5BD4-4979-AC86-4A73395EB98B}" srcOrd="0" destOrd="0" presId="urn:microsoft.com/office/officeart/2005/8/layout/process3"/>
    <dgm:cxn modelId="{5B111B20-1EC8-43DD-BEAB-5A719A311D8E}" type="presParOf" srcId="{F2A53772-5BD4-4979-AC86-4A73395EB98B}" destId="{03C719EF-61CF-42D1-BC7B-640292DDA069}" srcOrd="0" destOrd="0" presId="urn:microsoft.com/office/officeart/2005/8/layout/process3"/>
    <dgm:cxn modelId="{39A89E4F-4C37-4932-BDA3-BC61810390DC}" type="presParOf" srcId="{03C719EF-61CF-42D1-BC7B-640292DDA069}" destId="{1FA5B4D5-3547-4F23-9FA6-B4C2B837A73A}" srcOrd="0" destOrd="0" presId="urn:microsoft.com/office/officeart/2005/8/layout/process3"/>
    <dgm:cxn modelId="{5BB94DFA-2C40-4E4B-A8BA-BED19BBD7DA8}" type="presParOf" srcId="{03C719EF-61CF-42D1-BC7B-640292DDA069}" destId="{4A8C9416-F6E7-4688-9A77-535C7D4F2E39}" srcOrd="1" destOrd="0" presId="urn:microsoft.com/office/officeart/2005/8/layout/process3"/>
    <dgm:cxn modelId="{15E650A1-37BE-4C6F-9A4B-746AF5B9D634}" type="presParOf" srcId="{03C719EF-61CF-42D1-BC7B-640292DDA069}" destId="{888229A0-FFC3-48FC-B1B5-F9514FAAD871}" srcOrd="2" destOrd="0" presId="urn:microsoft.com/office/officeart/2005/8/layout/process3"/>
    <dgm:cxn modelId="{C86D131B-AE98-4DC5-A983-5AA0DE120D56}" type="presParOf" srcId="{F2A53772-5BD4-4979-AC86-4A73395EB98B}" destId="{C6288650-6294-4D88-99D3-3415086CA1DE}" srcOrd="1" destOrd="0" presId="urn:microsoft.com/office/officeart/2005/8/layout/process3"/>
    <dgm:cxn modelId="{99366073-3335-4D5D-B4C7-05AE56F7C418}" type="presParOf" srcId="{C6288650-6294-4D88-99D3-3415086CA1DE}" destId="{0B8126BD-6F13-4E80-BDCC-7931732ED128}" srcOrd="0" destOrd="0" presId="urn:microsoft.com/office/officeart/2005/8/layout/process3"/>
    <dgm:cxn modelId="{08CEC7F4-2F65-4D3D-889F-2CB81E77999F}" type="presParOf" srcId="{F2A53772-5BD4-4979-AC86-4A73395EB98B}" destId="{BCDB3DB6-5A2F-4870-88DC-ECC4B0AC8FD6}" srcOrd="2" destOrd="0" presId="urn:microsoft.com/office/officeart/2005/8/layout/process3"/>
    <dgm:cxn modelId="{B50F7A53-FB4B-4D44-9144-459D03067E64}" type="presParOf" srcId="{BCDB3DB6-5A2F-4870-88DC-ECC4B0AC8FD6}" destId="{D31FF216-3760-4C65-BE03-235D2ACB5B97}" srcOrd="0" destOrd="0" presId="urn:microsoft.com/office/officeart/2005/8/layout/process3"/>
    <dgm:cxn modelId="{9F620D64-83BE-466A-835D-E7FFAC0C2482}" type="presParOf" srcId="{BCDB3DB6-5A2F-4870-88DC-ECC4B0AC8FD6}" destId="{F2204EBB-D2F4-46B3-99B9-36FEFADBF0BE}" srcOrd="1" destOrd="0" presId="urn:microsoft.com/office/officeart/2005/8/layout/process3"/>
    <dgm:cxn modelId="{7BB64AC1-9F0E-4361-B0AE-C08ABF68BFD8}" type="presParOf" srcId="{BCDB3DB6-5A2F-4870-88DC-ECC4B0AC8FD6}" destId="{D8FC43B6-1D91-4911-B6A5-DA2761F9FA1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28AE78-F82F-411B-849C-6677A8D7C8BC}">
      <dsp:nvSpPr>
        <dsp:cNvPr id="0" name=""/>
        <dsp:cNvSpPr/>
      </dsp:nvSpPr>
      <dsp:spPr>
        <a:xfrm>
          <a:off x="0" y="0"/>
          <a:ext cx="8229600" cy="205772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rgbClr val="C00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9CBD79-6F4B-409D-B235-9A3412BF0783}">
      <dsp:nvSpPr>
        <dsp:cNvPr id="0" name=""/>
        <dsp:cNvSpPr/>
      </dsp:nvSpPr>
      <dsp:spPr>
        <a:xfrm>
          <a:off x="484235" y="274362"/>
          <a:ext cx="1121299" cy="150899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99C524-07AB-42F1-BF2A-DE1074D4D1A3}">
      <dsp:nvSpPr>
        <dsp:cNvPr id="0" name=""/>
        <dsp:cNvSpPr/>
      </dsp:nvSpPr>
      <dsp:spPr>
        <a:xfrm rot="10800000">
          <a:off x="421008" y="2057720"/>
          <a:ext cx="1247754" cy="2514991"/>
        </a:xfrm>
        <a:prstGeom prst="round2SameRect">
          <a:avLst>
            <a:gd name="adj1" fmla="val 10500"/>
            <a:gd name="adj2" fmla="val 0"/>
          </a:avLst>
        </a:prstGeom>
        <a:solidFill>
          <a:srgbClr val="C00000"/>
        </a:solidFill>
        <a:ln w="25400" cap="flat" cmpd="sng" algn="ctr">
          <a:solidFill>
            <a:srgbClr val="CC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b="1" kern="1200" dirty="0" smtClean="0"/>
            <a:t>Blood vessel endothelium</a:t>
          </a:r>
          <a:endParaRPr lang="en-ZA" sz="2400" b="1" kern="1200" dirty="0"/>
        </a:p>
      </dsp:txBody>
      <dsp:txXfrm rot="10800000">
        <a:off x="421008" y="2057720"/>
        <a:ext cx="1247754" cy="2514991"/>
      </dsp:txXfrm>
    </dsp:sp>
    <dsp:sp modelId="{609B117F-8A04-42D1-A040-1F12485C0492}">
      <dsp:nvSpPr>
        <dsp:cNvPr id="0" name=""/>
        <dsp:cNvSpPr/>
      </dsp:nvSpPr>
      <dsp:spPr>
        <a:xfrm>
          <a:off x="2036597" y="274362"/>
          <a:ext cx="1172600" cy="150899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12FE75-E8CF-4EBC-80BC-24D3612C4B6A}">
      <dsp:nvSpPr>
        <dsp:cNvPr id="0" name=""/>
        <dsp:cNvSpPr/>
      </dsp:nvSpPr>
      <dsp:spPr>
        <a:xfrm rot="10800000">
          <a:off x="1992015" y="2057720"/>
          <a:ext cx="1261764" cy="2514991"/>
        </a:xfrm>
        <a:prstGeom prst="round2SameRect">
          <a:avLst>
            <a:gd name="adj1" fmla="val 10500"/>
            <a:gd name="adj2" fmla="val 0"/>
          </a:avLst>
        </a:prstGeom>
        <a:solidFill>
          <a:srgbClr val="C00000"/>
        </a:solidFill>
        <a:ln w="25400" cap="flat" cmpd="sng" algn="ctr">
          <a:solidFill>
            <a:srgbClr val="CC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b="1" kern="1200" dirty="0" smtClean="0"/>
            <a:t> </a:t>
          </a:r>
          <a:r>
            <a:rPr lang="en-ZA" sz="2400" b="1" kern="1200" dirty="0" smtClean="0"/>
            <a:t>Blood Coagulation factors</a:t>
          </a:r>
          <a:endParaRPr lang="en-ZA" sz="2400" b="1" kern="1200" dirty="0"/>
        </a:p>
      </dsp:txBody>
      <dsp:txXfrm rot="10800000">
        <a:off x="1992015" y="2057720"/>
        <a:ext cx="1261764" cy="2514991"/>
      </dsp:txXfrm>
    </dsp:sp>
    <dsp:sp modelId="{0FB399C4-AFA3-4A83-BA67-95E17E3EDDCC}">
      <dsp:nvSpPr>
        <dsp:cNvPr id="0" name=""/>
        <dsp:cNvSpPr/>
      </dsp:nvSpPr>
      <dsp:spPr>
        <a:xfrm>
          <a:off x="3609458" y="274362"/>
          <a:ext cx="1196915" cy="150899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CB780B-5F8B-44BC-A3A5-04DEC7CFBE72}">
      <dsp:nvSpPr>
        <dsp:cNvPr id="0" name=""/>
        <dsp:cNvSpPr/>
      </dsp:nvSpPr>
      <dsp:spPr>
        <a:xfrm rot="10800000">
          <a:off x="3585811" y="2057720"/>
          <a:ext cx="1244208" cy="2514991"/>
        </a:xfrm>
        <a:prstGeom prst="round2SameRect">
          <a:avLst>
            <a:gd name="adj1" fmla="val 10500"/>
            <a:gd name="adj2" fmla="val 0"/>
          </a:avLst>
        </a:prstGeom>
        <a:solidFill>
          <a:srgbClr val="C00000"/>
        </a:solidFill>
        <a:ln w="25400" cap="flat" cmpd="sng" algn="ctr">
          <a:solidFill>
            <a:srgbClr val="CC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b="1" kern="1200" dirty="0" smtClean="0"/>
            <a:t>Blood platelets</a:t>
          </a:r>
          <a:endParaRPr lang="en-ZA" sz="2400" b="1" kern="1200" dirty="0"/>
        </a:p>
      </dsp:txBody>
      <dsp:txXfrm rot="10800000">
        <a:off x="3585811" y="2057720"/>
        <a:ext cx="1244208" cy="2514991"/>
      </dsp:txXfrm>
    </dsp:sp>
    <dsp:sp modelId="{44C3F196-6C40-4147-897D-F5CF6F077452}">
      <dsp:nvSpPr>
        <dsp:cNvPr id="0" name=""/>
        <dsp:cNvSpPr/>
      </dsp:nvSpPr>
      <dsp:spPr>
        <a:xfrm>
          <a:off x="5195970" y="274362"/>
          <a:ext cx="1176369" cy="150899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869424-B8D9-4F5C-99F3-2FD4BE0DCBC1}">
      <dsp:nvSpPr>
        <dsp:cNvPr id="0" name=""/>
        <dsp:cNvSpPr/>
      </dsp:nvSpPr>
      <dsp:spPr>
        <a:xfrm rot="10800000">
          <a:off x="5214965" y="2057720"/>
          <a:ext cx="1230548" cy="2514991"/>
        </a:xfrm>
        <a:prstGeom prst="round2SameRect">
          <a:avLst>
            <a:gd name="adj1" fmla="val 10500"/>
            <a:gd name="adj2" fmla="val 0"/>
          </a:avLst>
        </a:prstGeom>
        <a:solidFill>
          <a:srgbClr val="C00000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b="1" kern="1200" dirty="0" smtClean="0"/>
            <a:t>Inhibitors of coagulation</a:t>
          </a:r>
          <a:endParaRPr lang="en-ZA" sz="2400" b="1" kern="1200" dirty="0"/>
        </a:p>
      </dsp:txBody>
      <dsp:txXfrm rot="10800000">
        <a:off x="5214965" y="2057720"/>
        <a:ext cx="1230548" cy="2514991"/>
      </dsp:txXfrm>
    </dsp:sp>
    <dsp:sp modelId="{DFC09144-B0CC-4E7A-8DF6-79AF4E081FCF}">
      <dsp:nvSpPr>
        <dsp:cNvPr id="0" name=""/>
        <dsp:cNvSpPr/>
      </dsp:nvSpPr>
      <dsp:spPr>
        <a:xfrm>
          <a:off x="6727302" y="274362"/>
          <a:ext cx="1252525" cy="150899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549632-B699-4431-A433-885CEE7322A4}">
      <dsp:nvSpPr>
        <dsp:cNvPr id="0" name=""/>
        <dsp:cNvSpPr/>
      </dsp:nvSpPr>
      <dsp:spPr>
        <a:xfrm rot="10800000">
          <a:off x="6774317" y="2057720"/>
          <a:ext cx="1158495" cy="2514991"/>
        </a:xfrm>
        <a:prstGeom prst="round2SameRect">
          <a:avLst>
            <a:gd name="adj1" fmla="val 10500"/>
            <a:gd name="adj2" fmla="val 0"/>
          </a:avLst>
        </a:prstGeom>
        <a:solidFill>
          <a:srgbClr val="C00000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b="1" kern="1200" dirty="0" err="1" smtClean="0"/>
            <a:t>Fibrinolysis</a:t>
          </a:r>
          <a:endParaRPr lang="en-ZA" sz="2400" b="1" kern="1200" dirty="0"/>
        </a:p>
      </dsp:txBody>
      <dsp:txXfrm rot="10800000">
        <a:off x="6774317" y="2057720"/>
        <a:ext cx="1158495" cy="2514991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2A4B31-B03A-4AC8-B67C-1C8326B598E5}">
      <dsp:nvSpPr>
        <dsp:cNvPr id="0" name=""/>
        <dsp:cNvSpPr/>
      </dsp:nvSpPr>
      <dsp:spPr>
        <a:xfrm>
          <a:off x="1492792" y="-4409"/>
          <a:ext cx="5244015" cy="5244015"/>
        </a:xfrm>
        <a:prstGeom prst="circularArrow">
          <a:avLst>
            <a:gd name="adj1" fmla="val 5274"/>
            <a:gd name="adj2" fmla="val 312630"/>
            <a:gd name="adj3" fmla="val 14226909"/>
            <a:gd name="adj4" fmla="val 17127733"/>
            <a:gd name="adj5" fmla="val 5477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159611-938F-4B98-9339-2C89301AD735}">
      <dsp:nvSpPr>
        <dsp:cNvPr id="0" name=""/>
        <dsp:cNvSpPr/>
      </dsp:nvSpPr>
      <dsp:spPr>
        <a:xfrm>
          <a:off x="3117242" y="1963"/>
          <a:ext cx="1995115" cy="9975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Identify high risk pt</a:t>
          </a:r>
          <a:endParaRPr lang="en-ZA" sz="2000" kern="1200" dirty="0"/>
        </a:p>
      </dsp:txBody>
      <dsp:txXfrm>
        <a:off x="3117242" y="1963"/>
        <a:ext cx="1995115" cy="997557"/>
      </dsp:txXfrm>
    </dsp:sp>
    <dsp:sp modelId="{9057D868-2D85-45C9-81F4-40CD036F0787}">
      <dsp:nvSpPr>
        <dsp:cNvPr id="0" name=""/>
        <dsp:cNvSpPr/>
      </dsp:nvSpPr>
      <dsp:spPr>
        <a:xfrm>
          <a:off x="4959615" y="1065658"/>
          <a:ext cx="1995115" cy="9975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/>
            <a:t>Limit antithrombotic thx</a:t>
          </a:r>
          <a:endParaRPr lang="en-ZA" sz="1600" kern="1200" dirty="0"/>
        </a:p>
      </dsp:txBody>
      <dsp:txXfrm>
        <a:off x="4959615" y="1065658"/>
        <a:ext cx="1995115" cy="997557"/>
      </dsp:txXfrm>
    </dsp:sp>
    <dsp:sp modelId="{262D7723-001B-47DE-9F19-5A05594A48B8}">
      <dsp:nvSpPr>
        <dsp:cNvPr id="0" name=""/>
        <dsp:cNvSpPr/>
      </dsp:nvSpPr>
      <dsp:spPr>
        <a:xfrm>
          <a:off x="4959615" y="3193047"/>
          <a:ext cx="1995115" cy="9975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err="1" smtClean="0"/>
            <a:t>Antifibrinolytic</a:t>
          </a:r>
          <a:r>
            <a:rPr lang="en-ZA" sz="1600" kern="1200" dirty="0" smtClean="0"/>
            <a:t> Rx</a:t>
          </a:r>
          <a:endParaRPr lang="en-ZA" sz="1600" kern="1200" dirty="0"/>
        </a:p>
      </dsp:txBody>
      <dsp:txXfrm>
        <a:off x="4959615" y="3193047"/>
        <a:ext cx="1995115" cy="997557"/>
      </dsp:txXfrm>
    </dsp:sp>
    <dsp:sp modelId="{83EEB11E-E6DF-4AEB-BB78-E1C5632171B1}">
      <dsp:nvSpPr>
        <dsp:cNvPr id="0" name=""/>
        <dsp:cNvSpPr/>
      </dsp:nvSpPr>
      <dsp:spPr>
        <a:xfrm>
          <a:off x="3117242" y="4256742"/>
          <a:ext cx="1995115" cy="9975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/>
            <a:t>Off-pump CABG</a:t>
          </a:r>
          <a:endParaRPr lang="en-ZA" sz="1600" kern="1200" dirty="0"/>
        </a:p>
      </dsp:txBody>
      <dsp:txXfrm>
        <a:off x="3117242" y="4256742"/>
        <a:ext cx="1995115" cy="997557"/>
      </dsp:txXfrm>
    </dsp:sp>
    <dsp:sp modelId="{3F2460B5-C7DB-4303-ABEB-0BF1243E4576}">
      <dsp:nvSpPr>
        <dsp:cNvPr id="0" name=""/>
        <dsp:cNvSpPr/>
      </dsp:nvSpPr>
      <dsp:spPr>
        <a:xfrm>
          <a:off x="1274868" y="3193047"/>
          <a:ext cx="1995115" cy="9975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/>
            <a:t>Cell salvage device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/>
            <a:t>ANH/</a:t>
          </a:r>
          <a:r>
            <a:rPr lang="en-ZA" sz="1600" kern="1200" dirty="0" err="1" smtClean="0"/>
            <a:t>preop</a:t>
          </a:r>
          <a:r>
            <a:rPr lang="en-ZA" sz="1600" kern="1200" dirty="0" smtClean="0"/>
            <a:t> </a:t>
          </a:r>
          <a:r>
            <a:rPr lang="en-ZA" sz="1600" kern="1200" dirty="0" err="1" smtClean="0"/>
            <a:t>autologous</a:t>
          </a:r>
          <a:r>
            <a:rPr lang="en-ZA" sz="1600" kern="1200" dirty="0" smtClean="0"/>
            <a:t> donation</a:t>
          </a:r>
          <a:endParaRPr lang="en-ZA" sz="1600" kern="1200" dirty="0"/>
        </a:p>
      </dsp:txBody>
      <dsp:txXfrm>
        <a:off x="1274868" y="3193047"/>
        <a:ext cx="1995115" cy="997557"/>
      </dsp:txXfrm>
    </dsp:sp>
    <dsp:sp modelId="{19907856-45D9-4966-9D04-AD72881A0481}">
      <dsp:nvSpPr>
        <dsp:cNvPr id="0" name=""/>
        <dsp:cNvSpPr/>
      </dsp:nvSpPr>
      <dsp:spPr>
        <a:xfrm>
          <a:off x="1274868" y="1065658"/>
          <a:ext cx="1995115" cy="9975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/>
            <a:t>Appropriate transfusion indications</a:t>
          </a:r>
          <a:endParaRPr lang="en-ZA" sz="1600" kern="1200" dirty="0"/>
        </a:p>
      </dsp:txBody>
      <dsp:txXfrm>
        <a:off x="1274868" y="1065658"/>
        <a:ext cx="1995115" cy="997557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2C970E-3DCF-4BBD-9B31-32D7CBF1E99F}">
      <dsp:nvSpPr>
        <dsp:cNvPr id="0" name=""/>
        <dsp:cNvSpPr/>
      </dsp:nvSpPr>
      <dsp:spPr>
        <a:xfrm>
          <a:off x="1562496" y="2067"/>
          <a:ext cx="2596550" cy="1046717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395" tIns="74930" rIns="112395" bIns="7493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5900" kern="1200" dirty="0" smtClean="0"/>
            <a:t>POC</a:t>
          </a:r>
          <a:endParaRPr lang="en-ZA" sz="5900" kern="1200" dirty="0"/>
        </a:p>
      </dsp:txBody>
      <dsp:txXfrm>
        <a:off x="1562496" y="2067"/>
        <a:ext cx="2596550" cy="1046717"/>
      </dsp:txXfrm>
    </dsp:sp>
    <dsp:sp modelId="{9EFBB2B7-70DB-4DE6-A7F3-26DF96CF0978}">
      <dsp:nvSpPr>
        <dsp:cNvPr id="0" name=""/>
        <dsp:cNvSpPr/>
      </dsp:nvSpPr>
      <dsp:spPr>
        <a:xfrm>
          <a:off x="1822151" y="1048785"/>
          <a:ext cx="259655" cy="7850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5038"/>
              </a:lnTo>
              <a:lnTo>
                <a:pt x="259655" y="7850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A4DCD-F12D-4753-B259-4DC9008F2744}">
      <dsp:nvSpPr>
        <dsp:cNvPr id="0" name=""/>
        <dsp:cNvSpPr/>
      </dsp:nvSpPr>
      <dsp:spPr>
        <a:xfrm>
          <a:off x="2081806" y="1310464"/>
          <a:ext cx="1674748" cy="10467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500" kern="1200" dirty="0" smtClean="0"/>
            <a:t>ACT</a:t>
          </a:r>
          <a:endParaRPr lang="en-ZA" sz="2500" kern="1200" dirty="0"/>
        </a:p>
      </dsp:txBody>
      <dsp:txXfrm>
        <a:off x="2081806" y="1310464"/>
        <a:ext cx="1674748" cy="1046717"/>
      </dsp:txXfrm>
    </dsp:sp>
    <dsp:sp modelId="{CCF9D739-805B-4145-ACAF-1BBE5DEDF995}">
      <dsp:nvSpPr>
        <dsp:cNvPr id="0" name=""/>
        <dsp:cNvSpPr/>
      </dsp:nvSpPr>
      <dsp:spPr>
        <a:xfrm>
          <a:off x="1822151" y="1048785"/>
          <a:ext cx="259655" cy="2093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3435"/>
              </a:lnTo>
              <a:lnTo>
                <a:pt x="259655" y="20934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0220A-B45E-4CF7-BA63-1C3CDE40DA09}">
      <dsp:nvSpPr>
        <dsp:cNvPr id="0" name=""/>
        <dsp:cNvSpPr/>
      </dsp:nvSpPr>
      <dsp:spPr>
        <a:xfrm>
          <a:off x="2081806" y="2618861"/>
          <a:ext cx="1674748" cy="10467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500" kern="1200" dirty="0" smtClean="0"/>
            <a:t>PFA-100</a:t>
          </a:r>
          <a:endParaRPr lang="en-ZA" sz="2500" kern="1200" dirty="0"/>
        </a:p>
      </dsp:txBody>
      <dsp:txXfrm>
        <a:off x="2081806" y="2618861"/>
        <a:ext cx="1674748" cy="1046717"/>
      </dsp:txXfrm>
    </dsp:sp>
    <dsp:sp modelId="{DEB530B3-C3D2-41C2-8E9F-6EA6970B57CC}">
      <dsp:nvSpPr>
        <dsp:cNvPr id="0" name=""/>
        <dsp:cNvSpPr/>
      </dsp:nvSpPr>
      <dsp:spPr>
        <a:xfrm>
          <a:off x="1822151" y="1048785"/>
          <a:ext cx="259655" cy="3401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01832"/>
              </a:lnTo>
              <a:lnTo>
                <a:pt x="259655" y="34018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11A637-ACB3-409D-89EA-2591F7FE1FBC}">
      <dsp:nvSpPr>
        <dsp:cNvPr id="0" name=""/>
        <dsp:cNvSpPr/>
      </dsp:nvSpPr>
      <dsp:spPr>
        <a:xfrm>
          <a:off x="2081806" y="3927258"/>
          <a:ext cx="1674748" cy="10467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500" kern="1200" dirty="0" smtClean="0"/>
            <a:t>TEG</a:t>
          </a:r>
          <a:endParaRPr lang="en-ZA" sz="2500" kern="1200" dirty="0"/>
        </a:p>
      </dsp:txBody>
      <dsp:txXfrm>
        <a:off x="2081806" y="3927258"/>
        <a:ext cx="1674748" cy="1046717"/>
      </dsp:txXfrm>
    </dsp:sp>
    <dsp:sp modelId="{3CAF0013-BEBF-453F-B0AE-F688E53457C1}">
      <dsp:nvSpPr>
        <dsp:cNvPr id="0" name=""/>
        <dsp:cNvSpPr/>
      </dsp:nvSpPr>
      <dsp:spPr>
        <a:xfrm>
          <a:off x="4682406" y="2067"/>
          <a:ext cx="2604129" cy="1046717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395" tIns="74930" rIns="112395" bIns="7493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5900" kern="1200" dirty="0" smtClean="0"/>
            <a:t>Lab</a:t>
          </a:r>
          <a:endParaRPr lang="en-ZA" sz="5900" kern="1200" dirty="0"/>
        </a:p>
      </dsp:txBody>
      <dsp:txXfrm>
        <a:off x="4682406" y="2067"/>
        <a:ext cx="2604129" cy="1046717"/>
      </dsp:txXfrm>
    </dsp:sp>
    <dsp:sp modelId="{7B29648B-CEDC-4C0B-9161-C8A382063A68}">
      <dsp:nvSpPr>
        <dsp:cNvPr id="0" name=""/>
        <dsp:cNvSpPr/>
      </dsp:nvSpPr>
      <dsp:spPr>
        <a:xfrm>
          <a:off x="4942819" y="1048785"/>
          <a:ext cx="260412" cy="7850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5038"/>
              </a:lnTo>
              <a:lnTo>
                <a:pt x="260412" y="7850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D606B1-F5CF-494E-A964-E43798B146D9}">
      <dsp:nvSpPr>
        <dsp:cNvPr id="0" name=""/>
        <dsp:cNvSpPr/>
      </dsp:nvSpPr>
      <dsp:spPr>
        <a:xfrm>
          <a:off x="5203232" y="1310464"/>
          <a:ext cx="1674748" cy="10467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500" kern="1200" dirty="0" smtClean="0"/>
            <a:t>PT/</a:t>
          </a:r>
          <a:r>
            <a:rPr lang="en-ZA" sz="2500" kern="1200" dirty="0" err="1" smtClean="0"/>
            <a:t>aPTT</a:t>
          </a:r>
          <a:r>
            <a:rPr lang="en-ZA" sz="2500" kern="1200" dirty="0" smtClean="0"/>
            <a:t>/TT</a:t>
          </a:r>
          <a:endParaRPr lang="en-ZA" sz="2500" kern="1200" dirty="0"/>
        </a:p>
      </dsp:txBody>
      <dsp:txXfrm>
        <a:off x="5203232" y="1310464"/>
        <a:ext cx="1674748" cy="1046717"/>
      </dsp:txXfrm>
    </dsp:sp>
    <dsp:sp modelId="{12B2D884-42BE-4906-8FB6-567882E6BE16}">
      <dsp:nvSpPr>
        <dsp:cNvPr id="0" name=""/>
        <dsp:cNvSpPr/>
      </dsp:nvSpPr>
      <dsp:spPr>
        <a:xfrm>
          <a:off x="4942819" y="1048785"/>
          <a:ext cx="260412" cy="2093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3435"/>
              </a:lnTo>
              <a:lnTo>
                <a:pt x="260412" y="20934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957886-F514-42E9-AFC2-3F8CE71BC1DC}">
      <dsp:nvSpPr>
        <dsp:cNvPr id="0" name=""/>
        <dsp:cNvSpPr/>
      </dsp:nvSpPr>
      <dsp:spPr>
        <a:xfrm>
          <a:off x="5203232" y="2618861"/>
          <a:ext cx="1674748" cy="10467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500" kern="1200" dirty="0" smtClean="0"/>
            <a:t>Fibrinogen</a:t>
          </a:r>
          <a:endParaRPr lang="en-ZA" sz="2500" kern="1200" dirty="0"/>
        </a:p>
      </dsp:txBody>
      <dsp:txXfrm>
        <a:off x="5203232" y="2618861"/>
        <a:ext cx="1674748" cy="1046717"/>
      </dsp:txXfrm>
    </dsp:sp>
    <dsp:sp modelId="{641D8118-BEF9-4C14-BB21-05226B61E63D}">
      <dsp:nvSpPr>
        <dsp:cNvPr id="0" name=""/>
        <dsp:cNvSpPr/>
      </dsp:nvSpPr>
      <dsp:spPr>
        <a:xfrm>
          <a:off x="4942819" y="1048785"/>
          <a:ext cx="260412" cy="3401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01832"/>
              </a:lnTo>
              <a:lnTo>
                <a:pt x="260412" y="34018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64DCD-6444-4ACB-BAFB-58CF7B69A8DF}">
      <dsp:nvSpPr>
        <dsp:cNvPr id="0" name=""/>
        <dsp:cNvSpPr/>
      </dsp:nvSpPr>
      <dsp:spPr>
        <a:xfrm>
          <a:off x="5203232" y="3927258"/>
          <a:ext cx="1674748" cy="10467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500" kern="1200" dirty="0" smtClean="0"/>
            <a:t>FDPs/D-</a:t>
          </a:r>
          <a:r>
            <a:rPr lang="en-ZA" sz="2500" kern="1200" dirty="0" err="1" smtClean="0"/>
            <a:t>dimers</a:t>
          </a:r>
          <a:endParaRPr lang="en-ZA" sz="2500" kern="1200" dirty="0"/>
        </a:p>
      </dsp:txBody>
      <dsp:txXfrm>
        <a:off x="5203232" y="3927258"/>
        <a:ext cx="1674748" cy="1046717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9D3926-87CE-4A76-89CB-740D98E9BEFC}">
      <dsp:nvSpPr>
        <dsp:cNvPr id="0" name=""/>
        <dsp:cNvSpPr/>
      </dsp:nvSpPr>
      <dsp:spPr>
        <a:xfrm>
          <a:off x="0" y="0"/>
          <a:ext cx="8229600" cy="5580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t" anchorCtr="0">
          <a:noAutofit/>
        </a:bodyPr>
        <a:lstStyle/>
        <a:p>
          <a:pPr lvl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6200" kern="1200" dirty="0" smtClean="0"/>
            <a:t>     PFA-100</a:t>
          </a:r>
          <a:endParaRPr lang="en-ZA" sz="6200" kern="1200" dirty="0"/>
        </a:p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800" kern="1200" dirty="0" smtClean="0">
              <a:latin typeface="Arial" charset="0"/>
              <a:cs typeface="Arial" charset="0"/>
            </a:rPr>
            <a:t>Rapid detection of platelet dysfunction</a:t>
          </a:r>
          <a:endParaRPr lang="en-ZA" sz="4800" kern="1200" dirty="0"/>
        </a:p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800" kern="1200" dirty="0" smtClean="0">
              <a:latin typeface="Arial" charset="0"/>
              <a:cs typeface="Arial" charset="0"/>
            </a:rPr>
            <a:t>Uniquely simulates the </a:t>
          </a:r>
          <a:r>
            <a:rPr lang="en-US" sz="4800" i="1" kern="1200" dirty="0" smtClean="0">
              <a:latin typeface="Arial" charset="0"/>
              <a:cs typeface="Arial" charset="0"/>
            </a:rPr>
            <a:t>in vivo </a:t>
          </a:r>
          <a:r>
            <a:rPr lang="en-US" sz="4800" kern="1200" dirty="0" smtClean="0">
              <a:latin typeface="Arial" charset="0"/>
              <a:cs typeface="Arial" charset="0"/>
            </a:rPr>
            <a:t>function of platelets</a:t>
          </a:r>
          <a:endParaRPr lang="en-GB" sz="4800" kern="1200" dirty="0">
            <a:latin typeface="Arial" charset="0"/>
            <a:cs typeface="Arial" charset="0"/>
          </a:endParaRPr>
        </a:p>
      </dsp:txBody>
      <dsp:txXfrm>
        <a:off x="2203955" y="0"/>
        <a:ext cx="6025644" cy="5580350"/>
      </dsp:txXfrm>
    </dsp:sp>
    <dsp:sp modelId="{756171C0-3EB3-400F-AEA0-E5660541B529}">
      <dsp:nvSpPr>
        <dsp:cNvPr id="0" name=""/>
        <dsp:cNvSpPr/>
      </dsp:nvSpPr>
      <dsp:spPr>
        <a:xfrm>
          <a:off x="232455" y="1313636"/>
          <a:ext cx="1992287" cy="307521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7F4ECA-A576-4409-8800-9A23DFABEC3A}">
      <dsp:nvSpPr>
        <dsp:cNvPr id="0" name=""/>
        <dsp:cNvSpPr/>
      </dsp:nvSpPr>
      <dsp:spPr>
        <a:xfrm>
          <a:off x="5951110" y="0"/>
          <a:ext cx="2175153" cy="595834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accent1">
              <a:shade val="95000"/>
              <a:satMod val="10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4900" kern="1200" dirty="0"/>
        </a:p>
      </dsp:txBody>
      <dsp:txXfrm>
        <a:off x="5951110" y="0"/>
        <a:ext cx="2175153" cy="1787504"/>
      </dsp:txXfrm>
    </dsp:sp>
    <dsp:sp modelId="{2180E3EC-CCC8-4A6D-B831-20F8BE1494A2}">
      <dsp:nvSpPr>
        <dsp:cNvPr id="0" name=""/>
        <dsp:cNvSpPr/>
      </dsp:nvSpPr>
      <dsp:spPr>
        <a:xfrm>
          <a:off x="3741852" y="0"/>
          <a:ext cx="1934615" cy="595834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accent1">
              <a:shade val="95000"/>
              <a:satMod val="10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4400" kern="1200" dirty="0"/>
        </a:p>
      </dsp:txBody>
      <dsp:txXfrm>
        <a:off x="3741852" y="0"/>
        <a:ext cx="1934615" cy="1787504"/>
      </dsp:txXfrm>
    </dsp:sp>
    <dsp:sp modelId="{E5FA1825-2ABB-4317-97E7-F3A6DF795CA3}">
      <dsp:nvSpPr>
        <dsp:cNvPr id="0" name=""/>
        <dsp:cNvSpPr/>
      </dsp:nvSpPr>
      <dsp:spPr>
        <a:xfrm>
          <a:off x="1356948" y="0"/>
          <a:ext cx="2110260" cy="595834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accent1">
              <a:shade val="95000"/>
              <a:satMod val="10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4800" kern="1200" dirty="0"/>
        </a:p>
      </dsp:txBody>
      <dsp:txXfrm>
        <a:off x="1356948" y="0"/>
        <a:ext cx="2110260" cy="1787504"/>
      </dsp:txXfrm>
    </dsp:sp>
    <dsp:sp modelId="{857B1DD3-0B6D-4B07-911F-D3FD1447EB0F}">
      <dsp:nvSpPr>
        <dsp:cNvPr id="0" name=""/>
        <dsp:cNvSpPr/>
      </dsp:nvSpPr>
      <dsp:spPr>
        <a:xfrm>
          <a:off x="1494270" y="3980813"/>
          <a:ext cx="1373213" cy="6866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kern="1200" dirty="0" smtClean="0"/>
            <a:t>Bleeding</a:t>
          </a:r>
          <a:endParaRPr lang="en-ZA" sz="2400" kern="1200" dirty="0"/>
        </a:p>
      </dsp:txBody>
      <dsp:txXfrm>
        <a:off x="1494270" y="3980813"/>
        <a:ext cx="1373213" cy="686606"/>
      </dsp:txXfrm>
    </dsp:sp>
    <dsp:sp modelId="{0407AD97-C583-410B-ADA8-5E5D1289657F}">
      <dsp:nvSpPr>
        <dsp:cNvPr id="0" name=""/>
        <dsp:cNvSpPr/>
      </dsp:nvSpPr>
      <dsp:spPr>
        <a:xfrm rot="19229603">
          <a:off x="2689152" y="3817144"/>
          <a:ext cx="1561230" cy="20742"/>
        </a:xfrm>
        <a:custGeom>
          <a:avLst/>
          <a:gdLst/>
          <a:ahLst/>
          <a:cxnLst/>
          <a:rect l="0" t="0" r="0" b="0"/>
          <a:pathLst>
            <a:path>
              <a:moveTo>
                <a:pt x="0" y="10371"/>
              </a:moveTo>
              <a:lnTo>
                <a:pt x="1561230" y="103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/>
        </a:p>
      </dsp:txBody>
      <dsp:txXfrm rot="19229603">
        <a:off x="3430737" y="3788484"/>
        <a:ext cx="78061" cy="78061"/>
      </dsp:txXfrm>
    </dsp:sp>
    <dsp:sp modelId="{CA199AEA-4CD1-4AD9-A116-670BC0F46EA1}">
      <dsp:nvSpPr>
        <dsp:cNvPr id="0" name=""/>
        <dsp:cNvSpPr/>
      </dsp:nvSpPr>
      <dsp:spPr>
        <a:xfrm>
          <a:off x="4072052" y="2987609"/>
          <a:ext cx="1373213" cy="6866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Surgical</a:t>
          </a:r>
          <a:endParaRPr lang="en-ZA" sz="2000" kern="1200" dirty="0"/>
        </a:p>
      </dsp:txBody>
      <dsp:txXfrm>
        <a:off x="4072052" y="2987609"/>
        <a:ext cx="1373213" cy="686606"/>
      </dsp:txXfrm>
    </dsp:sp>
    <dsp:sp modelId="{5F756113-B3CC-4C7E-B0B7-F9EF7EE869FD}">
      <dsp:nvSpPr>
        <dsp:cNvPr id="0" name=""/>
        <dsp:cNvSpPr/>
      </dsp:nvSpPr>
      <dsp:spPr>
        <a:xfrm rot="18723734">
          <a:off x="5201900" y="2773134"/>
          <a:ext cx="1474661" cy="20742"/>
        </a:xfrm>
        <a:custGeom>
          <a:avLst/>
          <a:gdLst/>
          <a:ahLst/>
          <a:cxnLst/>
          <a:rect l="0" t="0" r="0" b="0"/>
          <a:pathLst>
            <a:path>
              <a:moveTo>
                <a:pt x="0" y="10371"/>
              </a:moveTo>
              <a:lnTo>
                <a:pt x="1474661" y="103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/>
        </a:p>
      </dsp:txBody>
      <dsp:txXfrm rot="18723734">
        <a:off x="5902364" y="2746639"/>
        <a:ext cx="73733" cy="73733"/>
      </dsp:txXfrm>
    </dsp:sp>
    <dsp:sp modelId="{7504D55B-EB49-475E-9FB8-4B3E8228D893}">
      <dsp:nvSpPr>
        <dsp:cNvPr id="0" name=""/>
        <dsp:cNvSpPr/>
      </dsp:nvSpPr>
      <dsp:spPr>
        <a:xfrm>
          <a:off x="6433196" y="1892795"/>
          <a:ext cx="1373213" cy="6866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Renal failure</a:t>
          </a:r>
          <a:endParaRPr lang="en-ZA" sz="1800" kern="1200" dirty="0"/>
        </a:p>
      </dsp:txBody>
      <dsp:txXfrm>
        <a:off x="6433196" y="1892795"/>
        <a:ext cx="1373213" cy="686606"/>
      </dsp:txXfrm>
    </dsp:sp>
    <dsp:sp modelId="{CCFF9783-2FD3-4D91-B48A-22759C1C40B5}">
      <dsp:nvSpPr>
        <dsp:cNvPr id="0" name=""/>
        <dsp:cNvSpPr/>
      </dsp:nvSpPr>
      <dsp:spPr>
        <a:xfrm rot="20436069">
          <a:off x="5415535" y="3146600"/>
          <a:ext cx="1047391" cy="20742"/>
        </a:xfrm>
        <a:custGeom>
          <a:avLst/>
          <a:gdLst/>
          <a:ahLst/>
          <a:cxnLst/>
          <a:rect l="0" t="0" r="0" b="0"/>
          <a:pathLst>
            <a:path>
              <a:moveTo>
                <a:pt x="0" y="10371"/>
              </a:moveTo>
              <a:lnTo>
                <a:pt x="1047391" y="103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/>
        </a:p>
      </dsp:txBody>
      <dsp:txXfrm rot="20436069">
        <a:off x="5913046" y="3130786"/>
        <a:ext cx="52369" cy="52369"/>
      </dsp:txXfrm>
    </dsp:sp>
    <dsp:sp modelId="{DA10D126-69EE-4131-BA72-B0ABDA4C5CAB}">
      <dsp:nvSpPr>
        <dsp:cNvPr id="0" name=""/>
        <dsp:cNvSpPr/>
      </dsp:nvSpPr>
      <dsp:spPr>
        <a:xfrm>
          <a:off x="6433196" y="2639726"/>
          <a:ext cx="1373213" cy="6866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Sepsis</a:t>
          </a:r>
          <a:endParaRPr lang="en-ZA" sz="1800" kern="1200" dirty="0"/>
        </a:p>
      </dsp:txBody>
      <dsp:txXfrm>
        <a:off x="6433196" y="2639726"/>
        <a:ext cx="1373213" cy="686606"/>
      </dsp:txXfrm>
    </dsp:sp>
    <dsp:sp modelId="{710D836A-8234-4B5F-96CD-4DF906B99DB0}">
      <dsp:nvSpPr>
        <dsp:cNvPr id="0" name=""/>
        <dsp:cNvSpPr/>
      </dsp:nvSpPr>
      <dsp:spPr>
        <a:xfrm rot="1331620">
          <a:off x="5406548" y="3517941"/>
          <a:ext cx="1045164" cy="20742"/>
        </a:xfrm>
        <a:custGeom>
          <a:avLst/>
          <a:gdLst/>
          <a:ahLst/>
          <a:cxnLst/>
          <a:rect l="0" t="0" r="0" b="0"/>
          <a:pathLst>
            <a:path>
              <a:moveTo>
                <a:pt x="0" y="10371"/>
              </a:moveTo>
              <a:lnTo>
                <a:pt x="1045164" y="103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/>
        </a:p>
      </dsp:txBody>
      <dsp:txXfrm rot="1331620">
        <a:off x="5903001" y="3502183"/>
        <a:ext cx="52258" cy="52258"/>
      </dsp:txXfrm>
    </dsp:sp>
    <dsp:sp modelId="{BF446DB4-10AF-4726-A8C2-88F62873E594}">
      <dsp:nvSpPr>
        <dsp:cNvPr id="0" name=""/>
        <dsp:cNvSpPr/>
      </dsp:nvSpPr>
      <dsp:spPr>
        <a:xfrm>
          <a:off x="6412996" y="3382408"/>
          <a:ext cx="1373213" cy="6866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err="1" smtClean="0"/>
            <a:t>Atrial</a:t>
          </a:r>
          <a:r>
            <a:rPr lang="en-ZA" sz="1800" kern="1200" dirty="0" smtClean="0"/>
            <a:t> fibrillation</a:t>
          </a:r>
          <a:endParaRPr lang="en-ZA" sz="1800" kern="1200" dirty="0"/>
        </a:p>
      </dsp:txBody>
      <dsp:txXfrm>
        <a:off x="6412996" y="3382408"/>
        <a:ext cx="1373213" cy="686606"/>
      </dsp:txXfrm>
    </dsp:sp>
    <dsp:sp modelId="{B1BF7066-B98A-4854-B357-F60118026ED0}">
      <dsp:nvSpPr>
        <dsp:cNvPr id="0" name=""/>
        <dsp:cNvSpPr/>
      </dsp:nvSpPr>
      <dsp:spPr>
        <a:xfrm rot="3072334">
          <a:off x="5161496" y="3912740"/>
          <a:ext cx="1519628" cy="20742"/>
        </a:xfrm>
        <a:custGeom>
          <a:avLst/>
          <a:gdLst/>
          <a:ahLst/>
          <a:cxnLst/>
          <a:rect l="0" t="0" r="0" b="0"/>
          <a:pathLst>
            <a:path>
              <a:moveTo>
                <a:pt x="0" y="10371"/>
              </a:moveTo>
              <a:lnTo>
                <a:pt x="1519628" y="103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/>
        </a:p>
      </dsp:txBody>
      <dsp:txXfrm rot="3072334">
        <a:off x="5883319" y="3885120"/>
        <a:ext cx="75981" cy="75981"/>
      </dsp:txXfrm>
    </dsp:sp>
    <dsp:sp modelId="{9A41380A-7EB2-4CB3-9BB5-988B5EA9B518}">
      <dsp:nvSpPr>
        <dsp:cNvPr id="0" name=""/>
        <dsp:cNvSpPr/>
      </dsp:nvSpPr>
      <dsp:spPr>
        <a:xfrm>
          <a:off x="6397355" y="4172006"/>
          <a:ext cx="1373213" cy="6866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Mortality</a:t>
          </a:r>
          <a:endParaRPr lang="en-ZA" sz="1800" kern="1200" dirty="0"/>
        </a:p>
      </dsp:txBody>
      <dsp:txXfrm>
        <a:off x="6397355" y="4172006"/>
        <a:ext cx="1373213" cy="686606"/>
      </dsp:txXfrm>
    </dsp:sp>
    <dsp:sp modelId="{0176A2F6-F725-410D-8256-1844F61B972D}">
      <dsp:nvSpPr>
        <dsp:cNvPr id="0" name=""/>
        <dsp:cNvSpPr/>
      </dsp:nvSpPr>
      <dsp:spPr>
        <a:xfrm rot="2370397">
          <a:off x="2689152" y="4810348"/>
          <a:ext cx="1561230" cy="20742"/>
        </a:xfrm>
        <a:custGeom>
          <a:avLst/>
          <a:gdLst/>
          <a:ahLst/>
          <a:cxnLst/>
          <a:rect l="0" t="0" r="0" b="0"/>
          <a:pathLst>
            <a:path>
              <a:moveTo>
                <a:pt x="0" y="10371"/>
              </a:moveTo>
              <a:lnTo>
                <a:pt x="1561230" y="103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/>
        </a:p>
      </dsp:txBody>
      <dsp:txXfrm rot="2370397">
        <a:off x="3430737" y="4781688"/>
        <a:ext cx="78061" cy="78061"/>
      </dsp:txXfrm>
    </dsp:sp>
    <dsp:sp modelId="{90654EE0-AE55-4651-9525-551D11006EDA}">
      <dsp:nvSpPr>
        <dsp:cNvPr id="0" name=""/>
        <dsp:cNvSpPr/>
      </dsp:nvSpPr>
      <dsp:spPr>
        <a:xfrm>
          <a:off x="4072052" y="4974017"/>
          <a:ext cx="1373213" cy="6866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Non-surgical</a:t>
          </a:r>
          <a:endParaRPr lang="en-ZA" sz="2000" kern="1200" dirty="0"/>
        </a:p>
      </dsp:txBody>
      <dsp:txXfrm>
        <a:off x="4072052" y="4974017"/>
        <a:ext cx="1373213" cy="686606"/>
      </dsp:txXfrm>
    </dsp:sp>
    <dsp:sp modelId="{EF1BA5A8-A588-4902-8BE0-5637E944B444}">
      <dsp:nvSpPr>
        <dsp:cNvPr id="0" name=""/>
        <dsp:cNvSpPr/>
      </dsp:nvSpPr>
      <dsp:spPr>
        <a:xfrm rot="109565">
          <a:off x="5445016" y="5322584"/>
          <a:ext cx="981247" cy="20742"/>
        </a:xfrm>
        <a:custGeom>
          <a:avLst/>
          <a:gdLst/>
          <a:ahLst/>
          <a:cxnLst/>
          <a:rect l="0" t="0" r="0" b="0"/>
          <a:pathLst>
            <a:path>
              <a:moveTo>
                <a:pt x="0" y="10371"/>
              </a:moveTo>
              <a:lnTo>
                <a:pt x="981247" y="103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/>
        </a:p>
      </dsp:txBody>
      <dsp:txXfrm rot="109565">
        <a:off x="5911108" y="5308423"/>
        <a:ext cx="49062" cy="49062"/>
      </dsp:txXfrm>
    </dsp:sp>
    <dsp:sp modelId="{6A1C5E70-E1D3-4265-AF9F-8186ECB0F445}">
      <dsp:nvSpPr>
        <dsp:cNvPr id="0" name=""/>
        <dsp:cNvSpPr/>
      </dsp:nvSpPr>
      <dsp:spPr>
        <a:xfrm>
          <a:off x="6426014" y="4961603"/>
          <a:ext cx="1373213" cy="7739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Minimise  blood loss &amp; transfusion</a:t>
          </a:r>
          <a:endParaRPr lang="en-ZA" sz="1800" kern="1200" dirty="0"/>
        </a:p>
      </dsp:txBody>
      <dsp:txXfrm>
        <a:off x="6426014" y="4961603"/>
        <a:ext cx="1373213" cy="773970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AF1B13-5496-4E78-9306-7E7F8B2ED141}">
      <dsp:nvSpPr>
        <dsp:cNvPr id="0" name=""/>
        <dsp:cNvSpPr/>
      </dsp:nvSpPr>
      <dsp:spPr>
        <a:xfrm rot="10800000">
          <a:off x="1870475" y="1167"/>
          <a:ext cx="5472684" cy="196807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7865" tIns="163830" rIns="305816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4300" kern="1200" dirty="0" smtClean="0"/>
            <a:t>Blood products</a:t>
          </a:r>
          <a:endParaRPr lang="en-ZA" sz="4300" kern="1200" dirty="0"/>
        </a:p>
      </dsp:txBody>
      <dsp:txXfrm rot="10800000">
        <a:off x="1870475" y="1167"/>
        <a:ext cx="5472684" cy="1968071"/>
      </dsp:txXfrm>
    </dsp:sp>
    <dsp:sp modelId="{510EC27B-D738-4B75-B333-8FEF2B3675A2}">
      <dsp:nvSpPr>
        <dsp:cNvPr id="0" name=""/>
        <dsp:cNvSpPr/>
      </dsp:nvSpPr>
      <dsp:spPr>
        <a:xfrm>
          <a:off x="886440" y="1167"/>
          <a:ext cx="1968071" cy="196807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EDFA7F-2AEF-46DD-B079-38728C05ABE7}">
      <dsp:nvSpPr>
        <dsp:cNvPr id="0" name=""/>
        <dsp:cNvSpPr/>
      </dsp:nvSpPr>
      <dsp:spPr>
        <a:xfrm rot="10800000">
          <a:off x="1870475" y="2556723"/>
          <a:ext cx="5472684" cy="196807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7865" tIns="163830" rIns="305816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4300" kern="1200" dirty="0" smtClean="0"/>
            <a:t>Pharmacologic agents</a:t>
          </a:r>
          <a:endParaRPr lang="en-ZA" sz="4300" kern="1200" dirty="0"/>
        </a:p>
      </dsp:txBody>
      <dsp:txXfrm rot="10800000">
        <a:off x="1870475" y="2556723"/>
        <a:ext cx="5472684" cy="1968071"/>
      </dsp:txXfrm>
    </dsp:sp>
    <dsp:sp modelId="{ABB874A4-8051-4D48-85A3-BBFCA8D264D1}">
      <dsp:nvSpPr>
        <dsp:cNvPr id="0" name=""/>
        <dsp:cNvSpPr/>
      </dsp:nvSpPr>
      <dsp:spPr>
        <a:xfrm>
          <a:off x="886440" y="2556723"/>
          <a:ext cx="1968071" cy="196807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2937CC-47F1-4805-BC97-D22FFF27F472}">
      <dsp:nvSpPr>
        <dsp:cNvPr id="0" name=""/>
        <dsp:cNvSpPr/>
      </dsp:nvSpPr>
      <dsp:spPr>
        <a:xfrm rot="5400000">
          <a:off x="-281470" y="283236"/>
          <a:ext cx="1876467" cy="1313527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3600" kern="1200"/>
        </a:p>
      </dsp:txBody>
      <dsp:txXfrm rot="5400000">
        <a:off x="-281470" y="283236"/>
        <a:ext cx="1876467" cy="1313527"/>
      </dsp:txXfrm>
    </dsp:sp>
    <dsp:sp modelId="{3406B3BF-9EBC-4618-9350-9C554FC8381B}">
      <dsp:nvSpPr>
        <dsp:cNvPr id="0" name=""/>
        <dsp:cNvSpPr/>
      </dsp:nvSpPr>
      <dsp:spPr>
        <a:xfrm rot="5400000">
          <a:off x="3856911" y="-2541618"/>
          <a:ext cx="1219703" cy="63064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300" kern="1200" dirty="0" smtClean="0"/>
            <a:t>Limit use of high intensity anti-</a:t>
          </a:r>
          <a:r>
            <a:rPr lang="en-ZA" sz="2300" kern="1200" dirty="0" err="1" smtClean="0"/>
            <a:t>thrombotics</a:t>
          </a:r>
          <a:endParaRPr lang="en-ZA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300" kern="1200" dirty="0" smtClean="0"/>
            <a:t>Discontinue </a:t>
          </a:r>
          <a:r>
            <a:rPr lang="en-ZA" sz="2300" kern="1200" dirty="0" err="1" smtClean="0"/>
            <a:t>clopidogrel</a:t>
          </a:r>
          <a:r>
            <a:rPr lang="en-ZA" sz="2300" kern="1200" dirty="0" smtClean="0"/>
            <a:t> 5 – 7 days pre-op</a:t>
          </a:r>
          <a:endParaRPr lang="en-ZA" sz="2300" kern="1200" dirty="0"/>
        </a:p>
      </dsp:txBody>
      <dsp:txXfrm rot="5400000">
        <a:off x="3856911" y="-2541618"/>
        <a:ext cx="1219703" cy="6306472"/>
      </dsp:txXfrm>
    </dsp:sp>
    <dsp:sp modelId="{BCCD59FF-E2EB-4FB6-BDE9-97B5D28A4259}">
      <dsp:nvSpPr>
        <dsp:cNvPr id="0" name=""/>
        <dsp:cNvSpPr/>
      </dsp:nvSpPr>
      <dsp:spPr>
        <a:xfrm rot="5400000">
          <a:off x="-281470" y="1968239"/>
          <a:ext cx="1876467" cy="1313527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3600" kern="1200"/>
        </a:p>
      </dsp:txBody>
      <dsp:txXfrm rot="5400000">
        <a:off x="-281470" y="1968239"/>
        <a:ext cx="1876467" cy="1313527"/>
      </dsp:txXfrm>
    </dsp:sp>
    <dsp:sp modelId="{67E13226-4271-4C09-8AAB-1CAE324F3990}">
      <dsp:nvSpPr>
        <dsp:cNvPr id="0" name=""/>
        <dsp:cNvSpPr/>
      </dsp:nvSpPr>
      <dsp:spPr>
        <a:xfrm rot="5400000">
          <a:off x="3856911" y="-856614"/>
          <a:ext cx="1219703" cy="63064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300" kern="1200" dirty="0" smtClean="0"/>
            <a:t>DDAVP</a:t>
          </a:r>
          <a:endParaRPr lang="en-ZA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300" kern="1200" dirty="0" err="1" smtClean="0"/>
            <a:t>Tranexamic</a:t>
          </a:r>
          <a:r>
            <a:rPr lang="en-ZA" sz="2300" kern="1200" dirty="0" smtClean="0"/>
            <a:t> acid</a:t>
          </a:r>
          <a:endParaRPr lang="en-ZA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300" kern="1200" dirty="0" err="1" smtClean="0"/>
            <a:t>rFVIIa</a:t>
          </a:r>
          <a:r>
            <a:rPr lang="en-ZA" sz="2300" kern="1200" dirty="0" smtClean="0"/>
            <a:t> (Novo-seven)</a:t>
          </a:r>
          <a:endParaRPr lang="en-ZA" sz="2300" kern="1200" dirty="0"/>
        </a:p>
      </dsp:txBody>
      <dsp:txXfrm rot="5400000">
        <a:off x="3856911" y="-856614"/>
        <a:ext cx="1219703" cy="6306472"/>
      </dsp:txXfrm>
    </dsp:sp>
    <dsp:sp modelId="{C0AB95CD-965D-47D6-B4CA-AF9AB15B21B9}">
      <dsp:nvSpPr>
        <dsp:cNvPr id="0" name=""/>
        <dsp:cNvSpPr/>
      </dsp:nvSpPr>
      <dsp:spPr>
        <a:xfrm rot="5400000">
          <a:off x="-281470" y="3653243"/>
          <a:ext cx="1876467" cy="1313527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3600" kern="1200"/>
        </a:p>
      </dsp:txBody>
      <dsp:txXfrm rot="5400000">
        <a:off x="-281470" y="3653243"/>
        <a:ext cx="1876467" cy="1313527"/>
      </dsp:txXfrm>
    </dsp:sp>
    <dsp:sp modelId="{2AF29352-AC3B-4887-886E-9D8AF7AD8EBC}">
      <dsp:nvSpPr>
        <dsp:cNvPr id="0" name=""/>
        <dsp:cNvSpPr/>
      </dsp:nvSpPr>
      <dsp:spPr>
        <a:xfrm rot="5400000">
          <a:off x="3856911" y="828388"/>
          <a:ext cx="1219703" cy="63064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300" kern="1200" dirty="0" err="1" smtClean="0"/>
            <a:t>Aprotonin</a:t>
          </a:r>
          <a:r>
            <a:rPr lang="en-ZA" sz="2300" kern="1200" dirty="0" smtClean="0"/>
            <a:t> – Drug removed from market</a:t>
          </a:r>
          <a:endParaRPr lang="en-ZA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300" kern="1200" dirty="0" smtClean="0"/>
            <a:t>PCC – further investigation needed</a:t>
          </a:r>
          <a:endParaRPr lang="en-ZA" sz="2300" kern="1200" dirty="0"/>
        </a:p>
      </dsp:txBody>
      <dsp:txXfrm rot="5400000">
        <a:off x="3856911" y="828388"/>
        <a:ext cx="1219703" cy="6306472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30912A-C2C5-4A1B-B77B-B86E70625AC9}">
      <dsp:nvSpPr>
        <dsp:cNvPr id="0" name=""/>
        <dsp:cNvSpPr/>
      </dsp:nvSpPr>
      <dsp:spPr>
        <a:xfrm rot="16200000">
          <a:off x="-277811" y="281930"/>
          <a:ext cx="4525963" cy="3962102"/>
        </a:xfrm>
        <a:prstGeom prst="flowChartManualOperation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0" tIns="0" rIns="199182" bIns="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31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ZA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ZA" sz="2400" kern="1200"/>
        </a:p>
      </dsp:txBody>
      <dsp:txXfrm rot="16200000">
        <a:off x="-277811" y="281930"/>
        <a:ext cx="4525963" cy="3962102"/>
      </dsp:txXfrm>
    </dsp:sp>
    <dsp:sp modelId="{11C0C9C1-06C5-45B8-A2F4-E8BE88C95B45}">
      <dsp:nvSpPr>
        <dsp:cNvPr id="0" name=""/>
        <dsp:cNvSpPr/>
      </dsp:nvSpPr>
      <dsp:spPr>
        <a:xfrm rot="16200000">
          <a:off x="3981448" y="281930"/>
          <a:ext cx="4525963" cy="396210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0" tIns="0" rIns="199182" bIns="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31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400" kern="1200" dirty="0" err="1" smtClean="0"/>
            <a:t>Dipyrimadole</a:t>
          </a:r>
          <a:endParaRPr lang="en-ZA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400" kern="1200" dirty="0" err="1" smtClean="0"/>
            <a:t>Thienopyridines</a:t>
          </a:r>
          <a:endParaRPr lang="en-ZA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400" kern="1200" dirty="0" smtClean="0"/>
            <a:t>GP inhibitors</a:t>
          </a:r>
          <a:endParaRPr lang="en-ZA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400" kern="1200" dirty="0" smtClean="0"/>
            <a:t>LMWH</a:t>
          </a:r>
          <a:endParaRPr lang="en-ZA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400" kern="1200" dirty="0" smtClean="0"/>
            <a:t>Direct thrombin inhibitors</a:t>
          </a:r>
          <a:endParaRPr lang="en-ZA" sz="2400" kern="1200" dirty="0"/>
        </a:p>
      </dsp:txBody>
      <dsp:txXfrm rot="16200000">
        <a:off x="3981448" y="281930"/>
        <a:ext cx="4525963" cy="3962102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7FD237-A2BE-4D97-AC59-69E237C76544}">
      <dsp:nvSpPr>
        <dsp:cNvPr id="0" name=""/>
        <dsp:cNvSpPr/>
      </dsp:nvSpPr>
      <dsp:spPr>
        <a:xfrm>
          <a:off x="0" y="0"/>
          <a:ext cx="7398327" cy="10860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kern="1200" dirty="0" smtClean="0">
              <a:latin typeface="+mn-lt"/>
            </a:rPr>
            <a:t>RCC</a:t>
          </a:r>
          <a:endParaRPr lang="en-ZA" sz="2400" kern="1200" dirty="0">
            <a:latin typeface="+mn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400" kern="1200" dirty="0" smtClean="0"/>
            <a:t> Improve oxygen carrying capacity</a:t>
          </a:r>
          <a:endParaRPr lang="en-ZA" sz="2400" kern="1200" dirty="0"/>
        </a:p>
      </dsp:txBody>
      <dsp:txXfrm>
        <a:off x="1588269" y="0"/>
        <a:ext cx="5810057" cy="1086039"/>
      </dsp:txXfrm>
    </dsp:sp>
    <dsp:sp modelId="{75175FFC-7AEC-43BB-9F11-78CCB94D3C74}">
      <dsp:nvSpPr>
        <dsp:cNvPr id="0" name=""/>
        <dsp:cNvSpPr/>
      </dsp:nvSpPr>
      <dsp:spPr>
        <a:xfrm>
          <a:off x="108603" y="108603"/>
          <a:ext cx="1479665" cy="8688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3EE1FB-6295-4142-B2AA-1A1B38EB6889}">
      <dsp:nvSpPr>
        <dsp:cNvPr id="0" name=""/>
        <dsp:cNvSpPr/>
      </dsp:nvSpPr>
      <dsp:spPr>
        <a:xfrm>
          <a:off x="0" y="1194643"/>
          <a:ext cx="7398327" cy="10860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kern="1200" dirty="0" smtClean="0"/>
            <a:t>FFP</a:t>
          </a:r>
          <a:endParaRPr lang="en-ZA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400" kern="1200" dirty="0" smtClean="0"/>
            <a:t>Coagulation factor deficiency</a:t>
          </a:r>
          <a:endParaRPr lang="en-ZA" sz="2400" kern="1200" dirty="0"/>
        </a:p>
      </dsp:txBody>
      <dsp:txXfrm>
        <a:off x="1588269" y="1194643"/>
        <a:ext cx="5810057" cy="1086039"/>
      </dsp:txXfrm>
    </dsp:sp>
    <dsp:sp modelId="{6B609E56-4DE9-43AE-B371-CDC364E93EE3}">
      <dsp:nvSpPr>
        <dsp:cNvPr id="0" name=""/>
        <dsp:cNvSpPr/>
      </dsp:nvSpPr>
      <dsp:spPr>
        <a:xfrm>
          <a:off x="108603" y="1303247"/>
          <a:ext cx="1479665" cy="8688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BC9738-50E3-4FC0-880C-20E5685BFDF1}">
      <dsp:nvSpPr>
        <dsp:cNvPr id="0" name=""/>
        <dsp:cNvSpPr/>
      </dsp:nvSpPr>
      <dsp:spPr>
        <a:xfrm>
          <a:off x="0" y="2389286"/>
          <a:ext cx="7398327" cy="10860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Cryoprecipitate</a:t>
          </a:r>
          <a:endParaRPr lang="en-Z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000" kern="1200" dirty="0" smtClean="0"/>
            <a:t>Source of fibrinogen</a:t>
          </a:r>
          <a:endParaRPr lang="en-Z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000" kern="1200" dirty="0" err="1" smtClean="0"/>
            <a:t>Hypofibrinogenaemia</a:t>
          </a:r>
          <a:r>
            <a:rPr lang="en-ZA" sz="2000" kern="1200" dirty="0" smtClean="0"/>
            <a:t>/</a:t>
          </a:r>
          <a:r>
            <a:rPr lang="en-ZA" sz="2000" kern="1200" dirty="0" err="1" smtClean="0"/>
            <a:t>fibrinolysis</a:t>
          </a:r>
          <a:endParaRPr lang="en-ZA" sz="2000" kern="1200" dirty="0"/>
        </a:p>
      </dsp:txBody>
      <dsp:txXfrm>
        <a:off x="1588269" y="2389286"/>
        <a:ext cx="5810057" cy="1086039"/>
      </dsp:txXfrm>
    </dsp:sp>
    <dsp:sp modelId="{7E8A6BC8-C5E7-4AD2-921E-2FDFA638465D}">
      <dsp:nvSpPr>
        <dsp:cNvPr id="0" name=""/>
        <dsp:cNvSpPr/>
      </dsp:nvSpPr>
      <dsp:spPr>
        <a:xfrm>
          <a:off x="108603" y="2497890"/>
          <a:ext cx="1479665" cy="8688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C5AD8E-8CD5-47EF-923A-A9C5473EA605}">
      <dsp:nvSpPr>
        <dsp:cNvPr id="0" name=""/>
        <dsp:cNvSpPr/>
      </dsp:nvSpPr>
      <dsp:spPr>
        <a:xfrm>
          <a:off x="0" y="3583929"/>
          <a:ext cx="7398327" cy="10860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300" kern="1200" dirty="0" smtClean="0"/>
            <a:t>Platelets: </a:t>
          </a:r>
          <a:r>
            <a:rPr lang="en-ZA" sz="2300" kern="1200" dirty="0" err="1" smtClean="0"/>
            <a:t>Plt</a:t>
          </a:r>
          <a:r>
            <a:rPr lang="en-ZA" sz="2300" kern="1200" dirty="0" smtClean="0"/>
            <a:t> &lt; 50 or abnormal BT/PFA-100/TEG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2300" kern="1200" dirty="0"/>
        </a:p>
      </dsp:txBody>
      <dsp:txXfrm>
        <a:off x="1588269" y="3583929"/>
        <a:ext cx="5810057" cy="1086039"/>
      </dsp:txXfrm>
    </dsp:sp>
    <dsp:sp modelId="{4AFB3EEF-88DC-41B3-814E-127F3042B0C3}">
      <dsp:nvSpPr>
        <dsp:cNvPr id="0" name=""/>
        <dsp:cNvSpPr/>
      </dsp:nvSpPr>
      <dsp:spPr>
        <a:xfrm>
          <a:off x="108603" y="3692533"/>
          <a:ext cx="1479665" cy="8688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B2C16B-864C-4C65-A14A-F884441CEAD2}">
      <dsp:nvSpPr>
        <dsp:cNvPr id="0" name=""/>
        <dsp:cNvSpPr/>
      </dsp:nvSpPr>
      <dsp:spPr>
        <a:xfrm>
          <a:off x="1" y="254265"/>
          <a:ext cx="3845569" cy="979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400" kern="1200" dirty="0" smtClean="0"/>
            <a:t>Pre-op </a:t>
          </a:r>
          <a:r>
            <a:rPr lang="en-ZA" sz="3400" kern="1200" dirty="0" err="1" smtClean="0"/>
            <a:t>autologous</a:t>
          </a:r>
          <a:endParaRPr lang="en-ZA" sz="3400" kern="1200" dirty="0"/>
        </a:p>
      </dsp:txBody>
      <dsp:txXfrm>
        <a:off x="1" y="254265"/>
        <a:ext cx="3845569" cy="979200"/>
      </dsp:txXfrm>
    </dsp:sp>
    <dsp:sp modelId="{615728D4-BB33-4003-AC8E-4E31F8D01E62}">
      <dsp:nvSpPr>
        <dsp:cNvPr id="0" name=""/>
        <dsp:cNvSpPr/>
      </dsp:nvSpPr>
      <dsp:spPr>
        <a:xfrm>
          <a:off x="0" y="1316782"/>
          <a:ext cx="3845569" cy="34532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3400" kern="1200" dirty="0" smtClean="0"/>
            <a:t>Elective</a:t>
          </a:r>
          <a:endParaRPr lang="en-ZA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3400" kern="1200" dirty="0" err="1" smtClean="0"/>
            <a:t>Epo</a:t>
          </a:r>
          <a:r>
            <a:rPr lang="en-ZA" sz="3400" kern="1200" dirty="0" smtClean="0"/>
            <a:t> </a:t>
          </a:r>
          <a:endParaRPr lang="en-ZA" sz="3400" kern="1200" dirty="0"/>
        </a:p>
      </dsp:txBody>
      <dsp:txXfrm>
        <a:off x="0" y="1316782"/>
        <a:ext cx="3845569" cy="3453210"/>
      </dsp:txXfrm>
    </dsp:sp>
    <dsp:sp modelId="{8F45D4E7-B026-4E22-8B35-81E45D87355A}">
      <dsp:nvSpPr>
        <dsp:cNvPr id="0" name=""/>
        <dsp:cNvSpPr/>
      </dsp:nvSpPr>
      <dsp:spPr>
        <a:xfrm>
          <a:off x="4384028" y="254265"/>
          <a:ext cx="3845569" cy="979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400" kern="1200" dirty="0" smtClean="0"/>
            <a:t>ANH</a:t>
          </a:r>
          <a:endParaRPr lang="en-ZA" sz="3400" kern="1200" dirty="0"/>
        </a:p>
      </dsp:txBody>
      <dsp:txXfrm>
        <a:off x="4384028" y="254265"/>
        <a:ext cx="3845569" cy="979200"/>
      </dsp:txXfrm>
    </dsp:sp>
    <dsp:sp modelId="{40C6E8EE-9339-43AF-AAF3-1C019C5C8C1F}">
      <dsp:nvSpPr>
        <dsp:cNvPr id="0" name=""/>
        <dsp:cNvSpPr/>
      </dsp:nvSpPr>
      <dsp:spPr>
        <a:xfrm>
          <a:off x="4384030" y="1302900"/>
          <a:ext cx="3845569" cy="34532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3400" kern="1200" dirty="0" smtClean="0"/>
            <a:t>1 or 2 U blood removed</a:t>
          </a:r>
          <a:endParaRPr lang="en-ZA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3400" kern="1200" dirty="0" smtClean="0"/>
            <a:t>Replaced by isotonic crystalline/colloid solutions</a:t>
          </a:r>
          <a:endParaRPr lang="en-ZA" sz="3400" kern="1200" dirty="0"/>
        </a:p>
      </dsp:txBody>
      <dsp:txXfrm>
        <a:off x="4384030" y="1302900"/>
        <a:ext cx="3845569" cy="3453210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216854-FDC3-4B9A-B185-B6D8EE44DB70}">
      <dsp:nvSpPr>
        <dsp:cNvPr id="0" name=""/>
        <dsp:cNvSpPr/>
      </dsp:nvSpPr>
      <dsp:spPr>
        <a:xfrm>
          <a:off x="0" y="370934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D6348D-DEA9-4AC7-AFEA-8353B5BEB0FF}">
      <dsp:nvSpPr>
        <dsp:cNvPr id="0" name=""/>
        <dsp:cNvSpPr/>
      </dsp:nvSpPr>
      <dsp:spPr>
        <a:xfrm>
          <a:off x="411480" y="16694"/>
          <a:ext cx="692450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800" kern="1200" dirty="0" smtClean="0"/>
            <a:t>Dose of </a:t>
          </a:r>
          <a:r>
            <a:rPr lang="en-ZA" sz="2800" kern="1200" dirty="0" err="1" smtClean="0"/>
            <a:t>protamine</a:t>
          </a:r>
          <a:r>
            <a:rPr lang="en-ZA" sz="2800" kern="1200" dirty="0" smtClean="0"/>
            <a:t>: 50% of heparin dose</a:t>
          </a:r>
          <a:endParaRPr lang="en-ZA" sz="2800" kern="1200" dirty="0"/>
        </a:p>
      </dsp:txBody>
      <dsp:txXfrm>
        <a:off x="411480" y="16694"/>
        <a:ext cx="6924500" cy="708480"/>
      </dsp:txXfrm>
    </dsp:sp>
    <dsp:sp modelId="{89E25B8E-328F-495F-8C0E-455464BA151D}">
      <dsp:nvSpPr>
        <dsp:cNvPr id="0" name=""/>
        <dsp:cNvSpPr/>
      </dsp:nvSpPr>
      <dsp:spPr>
        <a:xfrm>
          <a:off x="0" y="1459574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D6E2CD-2711-4B19-92D8-26AAA30B0112}">
      <dsp:nvSpPr>
        <dsp:cNvPr id="0" name=""/>
        <dsp:cNvSpPr/>
      </dsp:nvSpPr>
      <dsp:spPr>
        <a:xfrm>
          <a:off x="411480" y="1105334"/>
          <a:ext cx="6952209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800" kern="1200" dirty="0" smtClean="0"/>
            <a:t>Heparin-bonded circuits</a:t>
          </a:r>
          <a:endParaRPr lang="en-ZA" sz="2800" kern="1200" dirty="0"/>
        </a:p>
      </dsp:txBody>
      <dsp:txXfrm>
        <a:off x="411480" y="1105334"/>
        <a:ext cx="6952209" cy="708480"/>
      </dsp:txXfrm>
    </dsp:sp>
    <dsp:sp modelId="{72C69C02-96FB-42AD-8D27-5BEA26467D87}">
      <dsp:nvSpPr>
        <dsp:cNvPr id="0" name=""/>
        <dsp:cNvSpPr/>
      </dsp:nvSpPr>
      <dsp:spPr>
        <a:xfrm>
          <a:off x="0" y="2548214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A07366-001E-409B-9F17-8E1ED8314F86}">
      <dsp:nvSpPr>
        <dsp:cNvPr id="0" name=""/>
        <dsp:cNvSpPr/>
      </dsp:nvSpPr>
      <dsp:spPr>
        <a:xfrm>
          <a:off x="411480" y="2193974"/>
          <a:ext cx="6966093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kern="1200" dirty="0" smtClean="0"/>
            <a:t>Low prime volume/retrograde </a:t>
          </a:r>
          <a:r>
            <a:rPr lang="en-ZA" sz="2400" kern="1200" dirty="0" err="1" smtClean="0"/>
            <a:t>autologous</a:t>
          </a:r>
          <a:r>
            <a:rPr lang="en-ZA" sz="2400" kern="1200" dirty="0" smtClean="0"/>
            <a:t> priming</a:t>
          </a:r>
          <a:endParaRPr lang="en-ZA" sz="2400" kern="1200" dirty="0"/>
        </a:p>
      </dsp:txBody>
      <dsp:txXfrm>
        <a:off x="411480" y="2193974"/>
        <a:ext cx="6966093" cy="708480"/>
      </dsp:txXfrm>
    </dsp:sp>
    <dsp:sp modelId="{0F7C1D46-1A8C-449F-A74F-3371CAAF67CD}">
      <dsp:nvSpPr>
        <dsp:cNvPr id="0" name=""/>
        <dsp:cNvSpPr/>
      </dsp:nvSpPr>
      <dsp:spPr>
        <a:xfrm>
          <a:off x="0" y="3636854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8A0173-BFF8-4314-8F48-95303EF1BDF5}">
      <dsp:nvSpPr>
        <dsp:cNvPr id="0" name=""/>
        <dsp:cNvSpPr/>
      </dsp:nvSpPr>
      <dsp:spPr>
        <a:xfrm>
          <a:off x="411480" y="3282614"/>
          <a:ext cx="6966093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800" kern="1200" dirty="0" err="1" smtClean="0"/>
            <a:t>Intraoperative</a:t>
          </a:r>
          <a:r>
            <a:rPr lang="en-ZA" sz="2800" kern="1200" dirty="0" smtClean="0"/>
            <a:t> use of red blood cell salvage</a:t>
          </a:r>
          <a:endParaRPr lang="en-ZA" sz="2800" kern="1200" dirty="0"/>
        </a:p>
      </dsp:txBody>
      <dsp:txXfrm>
        <a:off x="411480" y="3282614"/>
        <a:ext cx="6966093" cy="708480"/>
      </dsp:txXfrm>
    </dsp:sp>
    <dsp:sp modelId="{0A14B486-D7F2-4012-85FD-1515B78FD2CB}">
      <dsp:nvSpPr>
        <dsp:cNvPr id="0" name=""/>
        <dsp:cNvSpPr/>
      </dsp:nvSpPr>
      <dsp:spPr>
        <a:xfrm>
          <a:off x="0" y="4725494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828BEA-8926-41B5-A6D2-5E776AF014C6}">
      <dsp:nvSpPr>
        <dsp:cNvPr id="0" name=""/>
        <dsp:cNvSpPr/>
      </dsp:nvSpPr>
      <dsp:spPr>
        <a:xfrm>
          <a:off x="411480" y="4371254"/>
          <a:ext cx="6855256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kern="1200" dirty="0" smtClean="0"/>
            <a:t>Off-pump CABG</a:t>
          </a:r>
          <a:endParaRPr lang="en-ZA" sz="2400" kern="1200" dirty="0"/>
        </a:p>
      </dsp:txBody>
      <dsp:txXfrm>
        <a:off x="411480" y="4371254"/>
        <a:ext cx="6855256" cy="7084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CC76E9-4348-4FDC-9B7D-AE15C17B8B5D}">
      <dsp:nvSpPr>
        <dsp:cNvPr id="0" name=""/>
        <dsp:cNvSpPr/>
      </dsp:nvSpPr>
      <dsp:spPr>
        <a:xfrm>
          <a:off x="534441" y="1335667"/>
          <a:ext cx="2121693" cy="185462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7780" rIns="3556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800" kern="1200" dirty="0" smtClean="0"/>
            <a:t>Hyper</a:t>
          </a:r>
          <a:endParaRPr lang="en-ZA" sz="2800" kern="1200" dirty="0"/>
        </a:p>
      </dsp:txBody>
      <dsp:txXfrm>
        <a:off x="1064865" y="1335667"/>
        <a:ext cx="1591270" cy="1854627"/>
      </dsp:txXfrm>
    </dsp:sp>
    <dsp:sp modelId="{337493CD-38B5-4E87-BE14-63DBD811D059}">
      <dsp:nvSpPr>
        <dsp:cNvPr id="0" name=""/>
        <dsp:cNvSpPr/>
      </dsp:nvSpPr>
      <dsp:spPr>
        <a:xfrm>
          <a:off x="4018" y="1732558"/>
          <a:ext cx="1060846" cy="106084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2400" kern="1200" dirty="0"/>
        </a:p>
      </dsp:txBody>
      <dsp:txXfrm>
        <a:off x="4018" y="1732558"/>
        <a:ext cx="1060846" cy="1060846"/>
      </dsp:txXfrm>
    </dsp:sp>
    <dsp:sp modelId="{EC69F530-2FD7-4169-ADA4-703F2E0684A3}">
      <dsp:nvSpPr>
        <dsp:cNvPr id="0" name=""/>
        <dsp:cNvSpPr/>
      </dsp:nvSpPr>
      <dsp:spPr>
        <a:xfrm>
          <a:off x="3319164" y="1335667"/>
          <a:ext cx="2121693" cy="185462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7780" rIns="3556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800" kern="1200" dirty="0" smtClean="0"/>
            <a:t>Hypo</a:t>
          </a:r>
          <a:endParaRPr lang="en-ZA" sz="2800" kern="1200" dirty="0"/>
        </a:p>
      </dsp:txBody>
      <dsp:txXfrm>
        <a:off x="3849588" y="1335667"/>
        <a:ext cx="1591270" cy="1854627"/>
      </dsp:txXfrm>
    </dsp:sp>
    <dsp:sp modelId="{3DD5A6AD-9626-4F4A-9AE5-8834E790D676}">
      <dsp:nvSpPr>
        <dsp:cNvPr id="0" name=""/>
        <dsp:cNvSpPr/>
      </dsp:nvSpPr>
      <dsp:spPr>
        <a:xfrm>
          <a:off x="2788741" y="1732558"/>
          <a:ext cx="1060846" cy="106084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2400" kern="1200" dirty="0"/>
        </a:p>
      </dsp:txBody>
      <dsp:txXfrm>
        <a:off x="2788741" y="1732558"/>
        <a:ext cx="1060846" cy="1060846"/>
      </dsp:txXfrm>
    </dsp:sp>
    <dsp:sp modelId="{9504FDE1-EF41-410D-AECA-1F005D698BDC}">
      <dsp:nvSpPr>
        <dsp:cNvPr id="0" name=""/>
        <dsp:cNvSpPr/>
      </dsp:nvSpPr>
      <dsp:spPr>
        <a:xfrm>
          <a:off x="6103887" y="1335667"/>
          <a:ext cx="2121693" cy="185462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14605" rIns="29210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300" kern="1200" dirty="0" err="1" smtClean="0"/>
            <a:t>Fibrino</a:t>
          </a:r>
          <a:r>
            <a:rPr lang="en-ZA" sz="2300" kern="1200" dirty="0" smtClean="0"/>
            <a:t>-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300" kern="1200" dirty="0" err="1" smtClean="0"/>
            <a:t>lysis</a:t>
          </a:r>
          <a:endParaRPr lang="en-ZA" sz="2300" kern="1200" dirty="0"/>
        </a:p>
      </dsp:txBody>
      <dsp:txXfrm>
        <a:off x="6634311" y="1335667"/>
        <a:ext cx="1591270" cy="1854627"/>
      </dsp:txXfrm>
    </dsp:sp>
    <dsp:sp modelId="{F3FDB357-D4B9-49E4-A15D-1EE259484A50}">
      <dsp:nvSpPr>
        <dsp:cNvPr id="0" name=""/>
        <dsp:cNvSpPr/>
      </dsp:nvSpPr>
      <dsp:spPr>
        <a:xfrm>
          <a:off x="5573464" y="1732558"/>
          <a:ext cx="1060846" cy="106084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2400" kern="1200" dirty="0"/>
        </a:p>
      </dsp:txBody>
      <dsp:txXfrm>
        <a:off x="5573464" y="1732558"/>
        <a:ext cx="1060846" cy="106084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DA4576-4B3B-4B93-B56B-9BE63CD10A8E}">
      <dsp:nvSpPr>
        <dsp:cNvPr id="0" name=""/>
        <dsp:cNvSpPr/>
      </dsp:nvSpPr>
      <dsp:spPr>
        <a:xfrm>
          <a:off x="43464" y="0"/>
          <a:ext cx="8229576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E5C66C-516B-4B46-A0F5-EFD0B4C1B1C8}">
      <dsp:nvSpPr>
        <dsp:cNvPr id="0" name=""/>
        <dsp:cNvSpPr/>
      </dsp:nvSpPr>
      <dsp:spPr>
        <a:xfrm>
          <a:off x="519164" y="3757904"/>
          <a:ext cx="166555" cy="166555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0D8FCF-4A52-4E9C-8318-AA42138EC053}">
      <dsp:nvSpPr>
        <dsp:cNvPr id="0" name=""/>
        <dsp:cNvSpPr/>
      </dsp:nvSpPr>
      <dsp:spPr>
        <a:xfrm>
          <a:off x="530211" y="3923744"/>
          <a:ext cx="3913185" cy="602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54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200" kern="1200" dirty="0" smtClean="0"/>
            <a:t>Coagulation activation</a:t>
          </a:r>
          <a:endParaRPr lang="en-ZA" sz="3200" kern="1200" dirty="0"/>
        </a:p>
      </dsp:txBody>
      <dsp:txXfrm>
        <a:off x="530211" y="3923744"/>
        <a:ext cx="3913185" cy="602218"/>
      </dsp:txXfrm>
    </dsp:sp>
    <dsp:sp modelId="{CC742A01-BA20-43DB-B3E0-B340D85385D6}">
      <dsp:nvSpPr>
        <dsp:cNvPr id="0" name=""/>
        <dsp:cNvSpPr/>
      </dsp:nvSpPr>
      <dsp:spPr>
        <a:xfrm>
          <a:off x="1335822" y="2927384"/>
          <a:ext cx="260695" cy="260695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B2FC30-5606-4013-A2B7-8D3D74108D76}">
      <dsp:nvSpPr>
        <dsp:cNvPr id="0" name=""/>
        <dsp:cNvSpPr/>
      </dsp:nvSpPr>
      <dsp:spPr>
        <a:xfrm>
          <a:off x="1664053" y="3127810"/>
          <a:ext cx="4461446" cy="551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37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200" kern="1200" dirty="0" smtClean="0"/>
            <a:t>Systemic </a:t>
          </a:r>
          <a:r>
            <a:rPr lang="en-ZA" sz="3200" kern="1200" dirty="0" err="1" smtClean="0"/>
            <a:t>heparinazation</a:t>
          </a:r>
          <a:endParaRPr lang="en-ZA" sz="3200" kern="1200" dirty="0"/>
        </a:p>
      </dsp:txBody>
      <dsp:txXfrm>
        <a:off x="1664053" y="3127810"/>
        <a:ext cx="4461446" cy="551865"/>
      </dsp:txXfrm>
    </dsp:sp>
    <dsp:sp modelId="{4EA3FF32-2877-423A-9600-B89A98C2FBBB}">
      <dsp:nvSpPr>
        <dsp:cNvPr id="0" name=""/>
        <dsp:cNvSpPr/>
      </dsp:nvSpPr>
      <dsp:spPr>
        <a:xfrm>
          <a:off x="2483743" y="2158066"/>
          <a:ext cx="347593" cy="347593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21F5C-94CE-4FB0-89B2-9D53B35DDE68}">
      <dsp:nvSpPr>
        <dsp:cNvPr id="0" name=""/>
        <dsp:cNvSpPr/>
      </dsp:nvSpPr>
      <dsp:spPr>
        <a:xfrm>
          <a:off x="2715205" y="2470334"/>
          <a:ext cx="3955983" cy="501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83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200" kern="1200" dirty="0" smtClean="0">
              <a:latin typeface="+mn-lt"/>
            </a:rPr>
            <a:t>↓ Platelet nr &amp; </a:t>
          </a:r>
          <a:r>
            <a:rPr lang="en-ZA" sz="3200" kern="1200" dirty="0" err="1" smtClean="0">
              <a:latin typeface="+mn-lt"/>
            </a:rPr>
            <a:t>fx</a:t>
          </a:r>
          <a:r>
            <a:rPr lang="en-ZA" sz="3200" kern="1200" dirty="0" smtClean="0">
              <a:latin typeface="+mn-lt"/>
            </a:rPr>
            <a:t> </a:t>
          </a:r>
          <a:endParaRPr lang="en-ZA" sz="3200" kern="1200" dirty="0">
            <a:latin typeface="+mn-lt"/>
          </a:endParaRPr>
        </a:p>
      </dsp:txBody>
      <dsp:txXfrm>
        <a:off x="2715205" y="2470334"/>
        <a:ext cx="3955983" cy="501443"/>
      </dsp:txXfrm>
    </dsp:sp>
    <dsp:sp modelId="{6EFCB950-0356-4D77-AF3F-59733F5CC024}">
      <dsp:nvSpPr>
        <dsp:cNvPr id="0" name=""/>
        <dsp:cNvSpPr/>
      </dsp:nvSpPr>
      <dsp:spPr>
        <a:xfrm>
          <a:off x="3939271" y="1512236"/>
          <a:ext cx="448975" cy="448975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CA4365-2220-4180-B633-ACB0C12AD80A}">
      <dsp:nvSpPr>
        <dsp:cNvPr id="0" name=""/>
        <dsp:cNvSpPr/>
      </dsp:nvSpPr>
      <dsp:spPr>
        <a:xfrm>
          <a:off x="4882407" y="1493567"/>
          <a:ext cx="1448308" cy="3032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903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6500" kern="1200"/>
        </a:p>
      </dsp:txBody>
      <dsp:txXfrm>
        <a:off x="4882407" y="1493567"/>
        <a:ext cx="1448308" cy="3032395"/>
      </dsp:txXfrm>
    </dsp:sp>
    <dsp:sp modelId="{AE722E4C-CDF7-4CF8-9054-50E13FD709B8}">
      <dsp:nvSpPr>
        <dsp:cNvPr id="0" name=""/>
        <dsp:cNvSpPr/>
      </dsp:nvSpPr>
      <dsp:spPr>
        <a:xfrm>
          <a:off x="5633748" y="1023647"/>
          <a:ext cx="572081" cy="572081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803706-CA7E-4273-8684-0D29439C9F36}">
      <dsp:nvSpPr>
        <dsp:cNvPr id="0" name=""/>
        <dsp:cNvSpPr/>
      </dsp:nvSpPr>
      <dsp:spPr>
        <a:xfrm>
          <a:off x="4320253" y="1771552"/>
          <a:ext cx="2645899" cy="533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3134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200" kern="1200" dirty="0" err="1" smtClean="0">
              <a:latin typeface="+mn-lt"/>
            </a:rPr>
            <a:t>Fibrinolysis</a:t>
          </a:r>
          <a:r>
            <a:rPr lang="en-ZA" sz="3200" kern="1200" dirty="0" smtClean="0">
              <a:latin typeface="+mn-lt"/>
            </a:rPr>
            <a:t> </a:t>
          </a:r>
          <a:endParaRPr lang="en-ZA" sz="3200" kern="1200" dirty="0">
            <a:latin typeface="+mn-lt"/>
          </a:endParaRPr>
        </a:p>
      </dsp:txBody>
      <dsp:txXfrm>
        <a:off x="4320253" y="1771552"/>
        <a:ext cx="2645899" cy="53301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139942-E4A4-48C8-A927-3EE1E4A8C6E9}">
      <dsp:nvSpPr>
        <dsp:cNvPr id="0" name=""/>
        <dsp:cNvSpPr/>
      </dsp:nvSpPr>
      <dsp:spPr>
        <a:xfrm>
          <a:off x="0" y="0"/>
          <a:ext cx="6336792" cy="8801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chemeClr val="accent1">
              <a:tint val="40000"/>
              <a:hueOff val="0"/>
              <a:satOff val="0"/>
              <a:lumOff val="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300" kern="1200" dirty="0" smtClean="0">
              <a:solidFill>
                <a:schemeClr val="tx1"/>
              </a:solidFill>
            </a:rPr>
            <a:t>Activation of extrinsic pathway</a:t>
          </a:r>
          <a:endParaRPr lang="en-ZA" sz="2300" kern="1200" dirty="0">
            <a:solidFill>
              <a:schemeClr val="tx1"/>
            </a:solidFill>
          </a:endParaRPr>
        </a:p>
      </dsp:txBody>
      <dsp:txXfrm>
        <a:off x="0" y="0"/>
        <a:ext cx="5335607" cy="880162"/>
      </dsp:txXfrm>
    </dsp:sp>
    <dsp:sp modelId="{895BEE0A-08A9-4142-8F00-58C4C4FC72E2}">
      <dsp:nvSpPr>
        <dsp:cNvPr id="0" name=""/>
        <dsp:cNvSpPr/>
      </dsp:nvSpPr>
      <dsp:spPr>
        <a:xfrm>
          <a:off x="473202" y="1002406"/>
          <a:ext cx="6336792" cy="8801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chemeClr val="accent1">
              <a:tint val="40000"/>
              <a:hueOff val="0"/>
              <a:satOff val="0"/>
              <a:lumOff val="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300" kern="1200" dirty="0" smtClean="0">
              <a:solidFill>
                <a:schemeClr val="tx1"/>
              </a:solidFill>
            </a:rPr>
            <a:t>Extensive contact artificial surfaces</a:t>
          </a:r>
          <a:endParaRPr lang="en-ZA" sz="2300" kern="1200" dirty="0">
            <a:solidFill>
              <a:schemeClr val="tx1"/>
            </a:solidFill>
          </a:endParaRPr>
        </a:p>
      </dsp:txBody>
      <dsp:txXfrm>
        <a:off x="473202" y="1002406"/>
        <a:ext cx="5291484" cy="880162"/>
      </dsp:txXfrm>
    </dsp:sp>
    <dsp:sp modelId="{F34CE852-2F1D-4AFA-8BCB-ACA03F2E347C}">
      <dsp:nvSpPr>
        <dsp:cNvPr id="0" name=""/>
        <dsp:cNvSpPr/>
      </dsp:nvSpPr>
      <dsp:spPr>
        <a:xfrm>
          <a:off x="946404" y="2004813"/>
          <a:ext cx="6336792" cy="8801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chemeClr val="accent1">
              <a:tint val="40000"/>
              <a:hueOff val="0"/>
              <a:satOff val="0"/>
              <a:lumOff val="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300" kern="1200" dirty="0" smtClean="0">
              <a:solidFill>
                <a:schemeClr val="tx1"/>
              </a:solidFill>
            </a:rPr>
            <a:t>Surgical trauma – TF release</a:t>
          </a:r>
          <a:endParaRPr lang="en-ZA" sz="2300" kern="1200" dirty="0">
            <a:solidFill>
              <a:schemeClr val="tx1"/>
            </a:solidFill>
          </a:endParaRPr>
        </a:p>
      </dsp:txBody>
      <dsp:txXfrm>
        <a:off x="946404" y="2004813"/>
        <a:ext cx="5291484" cy="880162"/>
      </dsp:txXfrm>
    </dsp:sp>
    <dsp:sp modelId="{6BF1DAC5-312A-44F5-993A-8E906E0D54DF}">
      <dsp:nvSpPr>
        <dsp:cNvPr id="0" name=""/>
        <dsp:cNvSpPr/>
      </dsp:nvSpPr>
      <dsp:spPr>
        <a:xfrm>
          <a:off x="1419605" y="3007220"/>
          <a:ext cx="6336792" cy="8801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chemeClr val="accent1">
              <a:tint val="40000"/>
              <a:hueOff val="0"/>
              <a:satOff val="0"/>
              <a:lumOff val="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300" kern="1200" dirty="0" err="1" smtClean="0">
              <a:solidFill>
                <a:schemeClr val="tx1"/>
              </a:solidFill>
            </a:rPr>
            <a:t>Retransfusion</a:t>
          </a:r>
          <a:r>
            <a:rPr lang="en-ZA" sz="2300" kern="1200" dirty="0" smtClean="0">
              <a:solidFill>
                <a:schemeClr val="tx1"/>
              </a:solidFill>
            </a:rPr>
            <a:t> of pericardial blood</a:t>
          </a:r>
          <a:endParaRPr lang="en-ZA" sz="2300" kern="1200" dirty="0">
            <a:solidFill>
              <a:schemeClr val="tx1"/>
            </a:solidFill>
          </a:endParaRPr>
        </a:p>
      </dsp:txBody>
      <dsp:txXfrm>
        <a:off x="1419605" y="3007220"/>
        <a:ext cx="5291484" cy="880162"/>
      </dsp:txXfrm>
    </dsp:sp>
    <dsp:sp modelId="{8F37EA62-CFB8-4B95-B8B9-29BA8722E90A}">
      <dsp:nvSpPr>
        <dsp:cNvPr id="0" name=""/>
        <dsp:cNvSpPr/>
      </dsp:nvSpPr>
      <dsp:spPr>
        <a:xfrm>
          <a:off x="1892808" y="4009626"/>
          <a:ext cx="6336792" cy="8801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chemeClr val="accent1">
              <a:tint val="40000"/>
              <a:hueOff val="0"/>
              <a:satOff val="0"/>
              <a:lumOff val="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300" kern="1200" dirty="0" smtClean="0">
              <a:solidFill>
                <a:schemeClr val="tx1"/>
              </a:solidFill>
            </a:rPr>
            <a:t>Consumptive process: contact activation + TF</a:t>
          </a:r>
          <a:endParaRPr lang="en-ZA" sz="2300" kern="1200" dirty="0">
            <a:solidFill>
              <a:schemeClr val="tx1"/>
            </a:solidFill>
          </a:endParaRPr>
        </a:p>
      </dsp:txBody>
      <dsp:txXfrm>
        <a:off x="1892808" y="4009626"/>
        <a:ext cx="5291484" cy="880162"/>
      </dsp:txXfrm>
    </dsp:sp>
    <dsp:sp modelId="{C932AD82-6ECE-4E5B-8269-55DC0D3C896C}">
      <dsp:nvSpPr>
        <dsp:cNvPr id="0" name=""/>
        <dsp:cNvSpPr/>
      </dsp:nvSpPr>
      <dsp:spPr>
        <a:xfrm>
          <a:off x="5764686" y="643007"/>
          <a:ext cx="572105" cy="572105"/>
        </a:xfrm>
        <a:prstGeom prst="downArrow">
          <a:avLst>
            <a:gd name="adj1" fmla="val 55000"/>
            <a:gd name="adj2" fmla="val 45000"/>
          </a:avLst>
        </a:prstGeom>
        <a:solidFill>
          <a:srgbClr val="C00000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2600" kern="1200"/>
        </a:p>
      </dsp:txBody>
      <dsp:txXfrm>
        <a:off x="5764686" y="643007"/>
        <a:ext cx="572105" cy="572105"/>
      </dsp:txXfrm>
    </dsp:sp>
    <dsp:sp modelId="{516AE94B-F888-4566-823F-A0DBBDDA6FAA}">
      <dsp:nvSpPr>
        <dsp:cNvPr id="0" name=""/>
        <dsp:cNvSpPr/>
      </dsp:nvSpPr>
      <dsp:spPr>
        <a:xfrm>
          <a:off x="6237888" y="1645413"/>
          <a:ext cx="572105" cy="572105"/>
        </a:xfrm>
        <a:prstGeom prst="downArrow">
          <a:avLst>
            <a:gd name="adj1" fmla="val 55000"/>
            <a:gd name="adj2" fmla="val 45000"/>
          </a:avLst>
        </a:prstGeom>
        <a:solidFill>
          <a:srgbClr val="C00000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2600" kern="1200"/>
        </a:p>
      </dsp:txBody>
      <dsp:txXfrm>
        <a:off x="6237888" y="1645413"/>
        <a:ext cx="572105" cy="572105"/>
      </dsp:txXfrm>
    </dsp:sp>
    <dsp:sp modelId="{B3EE1C15-7DCE-4331-BAC0-4658CE1CCCA2}">
      <dsp:nvSpPr>
        <dsp:cNvPr id="0" name=""/>
        <dsp:cNvSpPr/>
      </dsp:nvSpPr>
      <dsp:spPr>
        <a:xfrm>
          <a:off x="6711090" y="2633151"/>
          <a:ext cx="572105" cy="572105"/>
        </a:xfrm>
        <a:prstGeom prst="downArrow">
          <a:avLst>
            <a:gd name="adj1" fmla="val 55000"/>
            <a:gd name="adj2" fmla="val 45000"/>
          </a:avLst>
        </a:prstGeom>
        <a:solidFill>
          <a:srgbClr val="C00000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2600" kern="1200"/>
        </a:p>
      </dsp:txBody>
      <dsp:txXfrm>
        <a:off x="6711090" y="2633151"/>
        <a:ext cx="572105" cy="572105"/>
      </dsp:txXfrm>
    </dsp:sp>
    <dsp:sp modelId="{13292132-7453-4B7C-B6C9-A9987D61E1AD}">
      <dsp:nvSpPr>
        <dsp:cNvPr id="0" name=""/>
        <dsp:cNvSpPr/>
      </dsp:nvSpPr>
      <dsp:spPr>
        <a:xfrm>
          <a:off x="7184292" y="3645337"/>
          <a:ext cx="572105" cy="572105"/>
        </a:xfrm>
        <a:prstGeom prst="downArrow">
          <a:avLst>
            <a:gd name="adj1" fmla="val 55000"/>
            <a:gd name="adj2" fmla="val 45000"/>
          </a:avLst>
        </a:prstGeom>
        <a:solidFill>
          <a:srgbClr val="C00000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2600" kern="1200"/>
        </a:p>
      </dsp:txBody>
      <dsp:txXfrm>
        <a:off x="7184292" y="3645337"/>
        <a:ext cx="572105" cy="57210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75B55A-4A30-47B1-AA73-A469775E6CFE}">
      <dsp:nvSpPr>
        <dsp:cNvPr id="0" name=""/>
        <dsp:cNvSpPr/>
      </dsp:nvSpPr>
      <dsp:spPr>
        <a:xfrm>
          <a:off x="1406787" y="0"/>
          <a:ext cx="4525963" cy="4525963"/>
        </a:xfrm>
        <a:prstGeom prst="triangl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065AC9-AAAE-4B18-A43B-4E1E73D1FC97}">
      <dsp:nvSpPr>
        <dsp:cNvPr id="0" name=""/>
        <dsp:cNvSpPr/>
      </dsp:nvSpPr>
      <dsp:spPr>
        <a:xfrm>
          <a:off x="3473575" y="453522"/>
          <a:ext cx="3334263" cy="9148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800" kern="1200" dirty="0" smtClean="0"/>
            <a:t>Systemic heparin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800" kern="1200" dirty="0" err="1" smtClean="0"/>
            <a:t>Protamine</a:t>
          </a:r>
          <a:r>
            <a:rPr lang="en-ZA" sz="2800" kern="1200" dirty="0" smtClean="0"/>
            <a:t> reversal</a:t>
          </a:r>
          <a:endParaRPr lang="en-ZA" sz="2800" kern="1200" dirty="0"/>
        </a:p>
      </dsp:txBody>
      <dsp:txXfrm>
        <a:off x="3473575" y="453522"/>
        <a:ext cx="3334263" cy="914830"/>
      </dsp:txXfrm>
    </dsp:sp>
    <dsp:sp modelId="{37FCA52E-D307-491A-9AFF-558605215C7E}">
      <dsp:nvSpPr>
        <dsp:cNvPr id="0" name=""/>
        <dsp:cNvSpPr/>
      </dsp:nvSpPr>
      <dsp:spPr>
        <a:xfrm>
          <a:off x="3486313" y="1464928"/>
          <a:ext cx="3308786" cy="7725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800" kern="1200" dirty="0" smtClean="0"/>
            <a:t>Non-</a:t>
          </a:r>
          <a:r>
            <a:rPr lang="en-ZA" sz="2800" kern="1200" dirty="0" err="1" smtClean="0"/>
            <a:t>pulsatile</a:t>
          </a:r>
          <a:r>
            <a:rPr lang="en-ZA" sz="2800" kern="1200" dirty="0" smtClean="0"/>
            <a:t> flow</a:t>
          </a:r>
          <a:endParaRPr lang="en-ZA" sz="2800" kern="1200" dirty="0"/>
        </a:p>
      </dsp:txBody>
      <dsp:txXfrm>
        <a:off x="3486313" y="1464928"/>
        <a:ext cx="3308786" cy="772596"/>
      </dsp:txXfrm>
    </dsp:sp>
    <dsp:sp modelId="{8B5C8996-E777-41EA-9D43-14CF53C8392B}">
      <dsp:nvSpPr>
        <dsp:cNvPr id="0" name=""/>
        <dsp:cNvSpPr/>
      </dsp:nvSpPr>
      <dsp:spPr>
        <a:xfrm>
          <a:off x="3458600" y="2334098"/>
          <a:ext cx="3364211" cy="7725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200" kern="1200" dirty="0" err="1" smtClean="0"/>
            <a:t>Haemodilution</a:t>
          </a:r>
          <a:endParaRPr lang="en-ZA" sz="3200" kern="1200" dirty="0"/>
        </a:p>
      </dsp:txBody>
      <dsp:txXfrm>
        <a:off x="3458600" y="2334098"/>
        <a:ext cx="3364211" cy="772596"/>
      </dsp:txXfrm>
    </dsp:sp>
    <dsp:sp modelId="{02C4EC59-5C78-43DF-B161-A7C4544F92E8}">
      <dsp:nvSpPr>
        <dsp:cNvPr id="0" name=""/>
        <dsp:cNvSpPr/>
      </dsp:nvSpPr>
      <dsp:spPr>
        <a:xfrm>
          <a:off x="3464970" y="3203269"/>
          <a:ext cx="3351473" cy="7725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200" kern="1200" dirty="0" smtClean="0"/>
            <a:t>Hypothermia</a:t>
          </a:r>
          <a:endParaRPr lang="en-ZA" sz="3200" kern="1200" dirty="0"/>
        </a:p>
      </dsp:txBody>
      <dsp:txXfrm>
        <a:off x="3464970" y="3203269"/>
        <a:ext cx="3351473" cy="77259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DEDB46-D41F-4A5E-814B-04D9691A971E}">
      <dsp:nvSpPr>
        <dsp:cNvPr id="0" name=""/>
        <dsp:cNvSpPr/>
      </dsp:nvSpPr>
      <dsp:spPr>
        <a:xfrm>
          <a:off x="3291839" y="552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5100" kern="1200" dirty="0" smtClean="0">
              <a:latin typeface="Garamond"/>
            </a:rPr>
            <a:t>↓ </a:t>
          </a:r>
          <a:r>
            <a:rPr lang="en-ZA" sz="5100" kern="1200" dirty="0" smtClean="0">
              <a:latin typeface="+mn-lt"/>
            </a:rPr>
            <a:t>Number</a:t>
          </a:r>
          <a:endParaRPr lang="en-ZA" sz="5100" kern="1200" dirty="0">
            <a:latin typeface="+mn-lt"/>
          </a:endParaRPr>
        </a:p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5100" kern="1200" dirty="0" smtClean="0"/>
            <a:t>Adhesion</a:t>
          </a:r>
          <a:endParaRPr lang="en-ZA" sz="5100" kern="1200" dirty="0"/>
        </a:p>
      </dsp:txBody>
      <dsp:txXfrm>
        <a:off x="3291839" y="552"/>
        <a:ext cx="4937760" cy="2154694"/>
      </dsp:txXfrm>
    </dsp:sp>
    <dsp:sp modelId="{DE1FE59C-26F2-4EE6-82E9-78C5BDAC14D8}">
      <dsp:nvSpPr>
        <dsp:cNvPr id="0" name=""/>
        <dsp:cNvSpPr/>
      </dsp:nvSpPr>
      <dsp:spPr>
        <a:xfrm>
          <a:off x="0" y="552"/>
          <a:ext cx="3291840" cy="215469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6500" kern="1200"/>
        </a:p>
      </dsp:txBody>
      <dsp:txXfrm>
        <a:off x="0" y="552"/>
        <a:ext cx="3291840" cy="2154694"/>
      </dsp:txXfrm>
    </dsp:sp>
    <dsp:sp modelId="{A3BC71B4-12FC-4008-B01B-36DA60E4AA89}">
      <dsp:nvSpPr>
        <dsp:cNvPr id="0" name=""/>
        <dsp:cNvSpPr/>
      </dsp:nvSpPr>
      <dsp:spPr>
        <a:xfrm>
          <a:off x="3291839" y="2370716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4400" kern="1200" dirty="0" smtClean="0">
              <a:latin typeface="+mn-lt"/>
            </a:rPr>
            <a:t>↓Function</a:t>
          </a:r>
          <a:endParaRPr lang="en-ZA" sz="4400" kern="1200" dirty="0">
            <a:latin typeface="+mn-lt"/>
          </a:endParaRPr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4400" kern="1200" dirty="0" smtClean="0">
              <a:latin typeface="+mn-lt"/>
            </a:rPr>
            <a:t>Hypothermia</a:t>
          </a:r>
          <a:endParaRPr lang="en-ZA" sz="4400" kern="1200" dirty="0">
            <a:latin typeface="+mn-lt"/>
          </a:endParaRPr>
        </a:p>
      </dsp:txBody>
      <dsp:txXfrm>
        <a:off x="3291839" y="2370716"/>
        <a:ext cx="4937760" cy="2154694"/>
      </dsp:txXfrm>
    </dsp:sp>
    <dsp:sp modelId="{FC36CE5C-46B7-4C14-A473-DED40D5E20D6}">
      <dsp:nvSpPr>
        <dsp:cNvPr id="0" name=""/>
        <dsp:cNvSpPr/>
      </dsp:nvSpPr>
      <dsp:spPr>
        <a:xfrm>
          <a:off x="0" y="2371268"/>
          <a:ext cx="3291840" cy="2154694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6500" kern="1200" dirty="0"/>
        </a:p>
      </dsp:txBody>
      <dsp:txXfrm>
        <a:off x="0" y="2371268"/>
        <a:ext cx="3291840" cy="215469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B572F2-664B-4D9B-8DAB-75C656484FD1}">
      <dsp:nvSpPr>
        <dsp:cNvPr id="0" name=""/>
        <dsp:cNvSpPr/>
      </dsp:nvSpPr>
      <dsp:spPr>
        <a:xfrm>
          <a:off x="0" y="54326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33C44B-D182-41FA-B369-9519630487C7}">
      <dsp:nvSpPr>
        <dsp:cNvPr id="0" name=""/>
        <dsp:cNvSpPr/>
      </dsp:nvSpPr>
      <dsp:spPr>
        <a:xfrm>
          <a:off x="411480" y="41421"/>
          <a:ext cx="576072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400" kern="1200" dirty="0" smtClean="0"/>
            <a:t>Endothelial activation</a:t>
          </a:r>
          <a:endParaRPr lang="en-ZA" sz="3400" kern="1200" dirty="0"/>
        </a:p>
      </dsp:txBody>
      <dsp:txXfrm>
        <a:off x="411480" y="41421"/>
        <a:ext cx="5760720" cy="1003680"/>
      </dsp:txXfrm>
    </dsp:sp>
    <dsp:sp modelId="{8F8B0A0C-BF62-4355-956B-0159464F4D78}">
      <dsp:nvSpPr>
        <dsp:cNvPr id="0" name=""/>
        <dsp:cNvSpPr/>
      </dsp:nvSpPr>
      <dsp:spPr>
        <a:xfrm>
          <a:off x="0" y="208550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8D05FA-75F7-41C8-9D28-906368DC8342}">
      <dsp:nvSpPr>
        <dsp:cNvPr id="0" name=""/>
        <dsp:cNvSpPr/>
      </dsp:nvSpPr>
      <dsp:spPr>
        <a:xfrm>
          <a:off x="411480" y="1583661"/>
          <a:ext cx="576072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400" kern="1200" dirty="0" smtClean="0"/>
            <a:t>Increased </a:t>
          </a:r>
          <a:r>
            <a:rPr lang="en-ZA" sz="3400" kern="1200" dirty="0" err="1" smtClean="0"/>
            <a:t>tPA</a:t>
          </a:r>
          <a:r>
            <a:rPr lang="en-ZA" sz="3400" kern="1200" dirty="0" smtClean="0"/>
            <a:t> release</a:t>
          </a:r>
          <a:endParaRPr lang="en-ZA" sz="3400" kern="1200" dirty="0"/>
        </a:p>
      </dsp:txBody>
      <dsp:txXfrm>
        <a:off x="411480" y="1583661"/>
        <a:ext cx="5760720" cy="1003680"/>
      </dsp:txXfrm>
    </dsp:sp>
    <dsp:sp modelId="{C699B5E5-4146-4AA1-AB40-3E8281C4052F}">
      <dsp:nvSpPr>
        <dsp:cNvPr id="0" name=""/>
        <dsp:cNvSpPr/>
      </dsp:nvSpPr>
      <dsp:spPr>
        <a:xfrm>
          <a:off x="0" y="362774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1A91D4-2BA6-4E5D-8936-9BD7E76C502C}">
      <dsp:nvSpPr>
        <dsp:cNvPr id="0" name=""/>
        <dsp:cNvSpPr/>
      </dsp:nvSpPr>
      <dsp:spPr>
        <a:xfrm>
          <a:off x="411480" y="3125901"/>
          <a:ext cx="576072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400" kern="1200" dirty="0" smtClean="0"/>
            <a:t>Contact activation </a:t>
          </a:r>
          <a:endParaRPr lang="en-ZA" sz="3400" kern="1200" dirty="0"/>
        </a:p>
      </dsp:txBody>
      <dsp:txXfrm>
        <a:off x="411480" y="3125901"/>
        <a:ext cx="5760720" cy="100368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8C9416-F6E7-4688-9A77-535C7D4F2E39}">
      <dsp:nvSpPr>
        <dsp:cNvPr id="0" name=""/>
        <dsp:cNvSpPr/>
      </dsp:nvSpPr>
      <dsp:spPr>
        <a:xfrm>
          <a:off x="3407" y="364196"/>
          <a:ext cx="2925003" cy="20304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179070" numCol="1" spcCol="1270" anchor="t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4700" kern="1200" dirty="0"/>
        </a:p>
      </dsp:txBody>
      <dsp:txXfrm>
        <a:off x="3407" y="364196"/>
        <a:ext cx="2925003" cy="1170001"/>
      </dsp:txXfrm>
    </dsp:sp>
    <dsp:sp modelId="{888229A0-FFC3-48FC-B1B5-F9514FAAD871}">
      <dsp:nvSpPr>
        <dsp:cNvPr id="0" name=""/>
        <dsp:cNvSpPr/>
      </dsp:nvSpPr>
      <dsp:spPr>
        <a:xfrm>
          <a:off x="602504" y="1534197"/>
          <a:ext cx="2925003" cy="2707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264" tIns="334264" rIns="334264" bIns="334264" numCol="1" spcCol="1270" anchor="t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4700" kern="1200" dirty="0" smtClean="0"/>
            <a:t>Pump prime</a:t>
          </a:r>
          <a:endParaRPr lang="en-ZA" sz="4700" kern="1200" dirty="0"/>
        </a:p>
      </dsp:txBody>
      <dsp:txXfrm>
        <a:off x="602504" y="1534197"/>
        <a:ext cx="2925003" cy="2707200"/>
      </dsp:txXfrm>
    </dsp:sp>
    <dsp:sp modelId="{C6288650-6294-4D88-99D3-3415086CA1DE}">
      <dsp:nvSpPr>
        <dsp:cNvPr id="0" name=""/>
        <dsp:cNvSpPr/>
      </dsp:nvSpPr>
      <dsp:spPr>
        <a:xfrm>
          <a:off x="3371831" y="585076"/>
          <a:ext cx="940050" cy="7282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3100" kern="1200"/>
        </a:p>
      </dsp:txBody>
      <dsp:txXfrm>
        <a:off x="3371831" y="585076"/>
        <a:ext cx="940050" cy="728241"/>
      </dsp:txXfrm>
    </dsp:sp>
    <dsp:sp modelId="{F2204EBB-D2F4-46B3-99B9-36FEFADBF0BE}">
      <dsp:nvSpPr>
        <dsp:cNvPr id="0" name=""/>
        <dsp:cNvSpPr/>
      </dsp:nvSpPr>
      <dsp:spPr>
        <a:xfrm>
          <a:off x="4702091" y="364196"/>
          <a:ext cx="2925003" cy="20304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179070" numCol="1" spcCol="1270" anchor="t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4700" kern="1200"/>
        </a:p>
      </dsp:txBody>
      <dsp:txXfrm>
        <a:off x="4702091" y="364196"/>
        <a:ext cx="2925003" cy="1170001"/>
      </dsp:txXfrm>
    </dsp:sp>
    <dsp:sp modelId="{D8FC43B6-1D91-4911-B6A5-DA2761F9FA13}">
      <dsp:nvSpPr>
        <dsp:cNvPr id="0" name=""/>
        <dsp:cNvSpPr/>
      </dsp:nvSpPr>
      <dsp:spPr>
        <a:xfrm>
          <a:off x="5301188" y="1534197"/>
          <a:ext cx="2925003" cy="2707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264" tIns="334264" rIns="334264" bIns="334264" numCol="1" spcCol="1270" anchor="t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4700" kern="1200" dirty="0" smtClean="0"/>
            <a:t>Trans-fusion</a:t>
          </a:r>
          <a:endParaRPr lang="en-ZA" sz="4700" kern="1200" dirty="0"/>
        </a:p>
      </dsp:txBody>
      <dsp:txXfrm>
        <a:off x="5301188" y="1534197"/>
        <a:ext cx="2925003" cy="2707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635A55A-1B1A-492E-BF78-F354A7F32DA4}" type="datetimeFigureOut">
              <a:rPr lang="en-US"/>
              <a:pPr>
                <a:defRPr/>
              </a:pPr>
              <a:t>6/3/2011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EA22017-CE42-42CE-B24B-C29A0F9F5B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A99DF67-B754-448B-A115-1F0BEC70C2AF}" type="datetimeFigureOut">
              <a:rPr lang="en-US"/>
              <a:pPr>
                <a:defRPr/>
              </a:pPr>
              <a:t>6/3/2011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C3DA684-1945-4D3B-8C98-F177B37ED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ZA" sz="1200" dirty="0" smtClean="0"/>
              <a:t>Activation by foreign surface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3DA684-1945-4D3B-8C98-F177B37ED6F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Increased t-PA = extrinsic activation and contact activation = intrinsic activation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3DA684-1945-4D3B-8C98-F177B37ED6F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Pump prime with balanced</a:t>
            </a:r>
            <a:r>
              <a:rPr lang="en-ZA" baseline="0" dirty="0" smtClean="0"/>
              <a:t> physiologic solutions</a:t>
            </a:r>
          </a:p>
          <a:p>
            <a:r>
              <a:rPr lang="en-ZA" baseline="0" dirty="0" smtClean="0"/>
              <a:t>Transfusion of large amounts of salvaged blood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3DA684-1945-4D3B-8C98-F177B37ED6F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Selective off-</a:t>
            </a:r>
            <a:r>
              <a:rPr lang="en-ZA" dirty="0" err="1" smtClean="0"/>
              <a:t>pumt</a:t>
            </a:r>
            <a:r>
              <a:rPr lang="en-ZA" dirty="0" smtClean="0"/>
              <a:t> CABG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3DA684-1945-4D3B-8C98-F177B37ED6F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FS_PPT-04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357188" y="4905375"/>
            <a:ext cx="6770687" cy="252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T: 051 401 9111  </a:t>
            </a:r>
            <a:r>
              <a:rPr lang="en-US" sz="1050" dirty="0" err="1">
                <a:solidFill>
                  <a:schemeClr val="bg1"/>
                </a:solidFill>
                <a:latin typeface="+mn-lt"/>
                <a:cs typeface="+mn-cs"/>
              </a:rPr>
              <a:t>info@ufs.ac.za</a:t>
            </a: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   </a:t>
            </a:r>
            <a:r>
              <a:rPr lang="en-US" sz="1050" b="1" dirty="0" err="1">
                <a:solidFill>
                  <a:schemeClr val="bg1"/>
                </a:solidFill>
                <a:latin typeface="+mn-lt"/>
                <a:cs typeface="+mn-cs"/>
              </a:rPr>
              <a:t>www.ufs.ac.za</a:t>
            </a:r>
            <a:endParaRPr lang="en-US" sz="105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869" y="1850737"/>
            <a:ext cx="2559033" cy="2570903"/>
          </a:xfrm>
        </p:spPr>
        <p:txBody>
          <a:bodyPr/>
          <a:lstStyle>
            <a:lvl1pPr algn="l">
              <a:defRPr sz="2800" b="0" i="0">
                <a:solidFill>
                  <a:schemeClr val="bg1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62920" y="1897200"/>
            <a:ext cx="2895600" cy="2570903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>
                <a:solidFill>
                  <a:schemeClr val="bg1"/>
                </a:solidFill>
                <a:latin typeface="Arial Bold"/>
                <a:cs typeface="Arial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924300" y="4056063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107E0A-C793-426D-B3A2-82E386A64CE5}" type="datetime4">
              <a:rPr lang="en-US"/>
              <a:pPr>
                <a:defRPr/>
              </a:pPr>
              <a:t>June 3, 2011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FS_PPT-05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818063"/>
            <a:ext cx="9144000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357188" y="4905375"/>
            <a:ext cx="6770687" cy="252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T: 051 401 9111  </a:t>
            </a:r>
            <a:r>
              <a:rPr lang="en-US" sz="1050" dirty="0" err="1">
                <a:solidFill>
                  <a:schemeClr val="bg1"/>
                </a:solidFill>
                <a:latin typeface="+mn-lt"/>
                <a:cs typeface="+mn-cs"/>
              </a:rPr>
              <a:t>info@ufs.ac.za</a:t>
            </a: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   </a:t>
            </a:r>
            <a:r>
              <a:rPr lang="en-US" sz="1050" b="1" dirty="0" err="1">
                <a:solidFill>
                  <a:schemeClr val="bg1"/>
                </a:solidFill>
                <a:latin typeface="+mn-lt"/>
                <a:cs typeface="+mn-cs"/>
              </a:rPr>
              <a:t>www.ufs.ac.za</a:t>
            </a:r>
            <a:endParaRPr lang="en-US" sz="105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1653"/>
            <a:ext cx="8229600" cy="570391"/>
          </a:xfrm>
        </p:spPr>
        <p:txBody>
          <a:bodyPr/>
          <a:lstStyle>
            <a:lvl1pPr algn="l">
              <a:defRPr sz="270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8509"/>
            <a:ext cx="8229600" cy="3173385"/>
          </a:xfrm>
        </p:spPr>
        <p:txBody>
          <a:bodyPr>
            <a:normAutofit/>
          </a:bodyPr>
          <a:lstStyle>
            <a:lvl1pPr algn="l"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algn="l"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2pPr>
            <a:lvl3pPr algn="l"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3pPr>
            <a:lvl4pPr algn="l"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 algn="l"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UFS_PPT-07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4208" y="2570562"/>
            <a:ext cx="7680396" cy="552676"/>
          </a:xfrm>
        </p:spPr>
        <p:txBody>
          <a:bodyPr/>
          <a:lstStyle>
            <a:lvl1pPr>
              <a:defRPr sz="23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00"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48229"/>
            <a:ext cx="8229600" cy="4525963"/>
          </a:xfrm>
        </p:spPr>
        <p:txBody>
          <a:bodyPr/>
          <a:lstStyle>
            <a:lvl1pPr>
              <a:defRPr sz="2300">
                <a:solidFill>
                  <a:srgbClr val="595959"/>
                </a:solidFill>
              </a:defRPr>
            </a:lvl1pPr>
            <a:lvl2pPr>
              <a:defRPr sz="2300">
                <a:solidFill>
                  <a:srgbClr val="595959"/>
                </a:solidFill>
              </a:defRPr>
            </a:lvl2pPr>
            <a:lvl3pPr>
              <a:defRPr sz="2300">
                <a:solidFill>
                  <a:srgbClr val="595959"/>
                </a:solidFill>
              </a:defRPr>
            </a:lvl3pPr>
            <a:lvl4pPr>
              <a:defRPr sz="2300">
                <a:solidFill>
                  <a:srgbClr val="595959"/>
                </a:solidFill>
              </a:defRPr>
            </a:lvl4pPr>
            <a:lvl5pPr>
              <a:defRPr sz="23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00"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48229"/>
            <a:ext cx="4038600" cy="4525963"/>
          </a:xfrm>
        </p:spPr>
        <p:txBody>
          <a:bodyPr/>
          <a:lstStyle>
            <a:lvl1pPr>
              <a:defRPr sz="2300">
                <a:solidFill>
                  <a:srgbClr val="595959"/>
                </a:solidFill>
              </a:defRPr>
            </a:lvl1pPr>
            <a:lvl2pPr>
              <a:defRPr sz="2300">
                <a:solidFill>
                  <a:srgbClr val="595959"/>
                </a:solidFill>
              </a:defRPr>
            </a:lvl2pPr>
            <a:lvl3pPr>
              <a:defRPr sz="2300">
                <a:solidFill>
                  <a:srgbClr val="595959"/>
                </a:solidFill>
              </a:defRPr>
            </a:lvl3pPr>
            <a:lvl4pPr>
              <a:defRPr sz="2300">
                <a:solidFill>
                  <a:srgbClr val="595959"/>
                </a:solidFill>
              </a:defRPr>
            </a:lvl4pPr>
            <a:lvl5pPr>
              <a:defRPr sz="23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48229"/>
            <a:ext cx="4038600" cy="4525963"/>
          </a:xfrm>
        </p:spPr>
        <p:txBody>
          <a:bodyPr/>
          <a:lstStyle>
            <a:lvl1pPr>
              <a:defRPr sz="2300">
                <a:solidFill>
                  <a:srgbClr val="595959"/>
                </a:solidFill>
              </a:defRPr>
            </a:lvl1pPr>
            <a:lvl2pPr>
              <a:defRPr sz="2300">
                <a:solidFill>
                  <a:srgbClr val="595959"/>
                </a:solidFill>
              </a:defRPr>
            </a:lvl2pPr>
            <a:lvl3pPr>
              <a:defRPr sz="2300">
                <a:solidFill>
                  <a:srgbClr val="595959"/>
                </a:solidFill>
              </a:defRPr>
            </a:lvl3pPr>
            <a:lvl4pPr>
              <a:defRPr sz="2300">
                <a:solidFill>
                  <a:srgbClr val="595959"/>
                </a:solidFill>
              </a:defRPr>
            </a:lvl4pPr>
            <a:lvl5pPr>
              <a:defRPr sz="23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nd Slid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UFS_PPT-05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4789488"/>
            <a:ext cx="9144000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 userDrawn="1"/>
        </p:nvSpPr>
        <p:spPr>
          <a:xfrm>
            <a:off x="357188" y="4876800"/>
            <a:ext cx="6770687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T: 051 401 9111  </a:t>
            </a:r>
            <a:r>
              <a:rPr lang="en-US" sz="1050" dirty="0" err="1">
                <a:solidFill>
                  <a:schemeClr val="bg1"/>
                </a:solidFill>
                <a:latin typeface="+mn-lt"/>
                <a:cs typeface="+mn-cs"/>
              </a:rPr>
              <a:t>info@ufs.ac.za</a:t>
            </a: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   </a:t>
            </a:r>
            <a:r>
              <a:rPr lang="en-US" sz="1050" b="1" dirty="0" err="1">
                <a:solidFill>
                  <a:schemeClr val="bg1"/>
                </a:solidFill>
                <a:latin typeface="+mn-lt"/>
                <a:cs typeface="+mn-cs"/>
              </a:rPr>
              <a:t>www.ufs.ac.za</a:t>
            </a:r>
            <a:endParaRPr lang="en-US" sz="105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404813"/>
            <a:ext cx="8229600" cy="5524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1089025"/>
            <a:ext cx="7932738" cy="47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5" descr="UFS_PPT-06.jpg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0" y="6122988"/>
            <a:ext cx="9144000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2" r:id="rId4"/>
    <p:sldLayoutId id="2147483663" r:id="rId5"/>
    <p:sldLayoutId id="2147483664" r:id="rId6"/>
    <p:sldLayoutId id="2147483665" r:id="rId7"/>
    <p:sldLayoutId id="2147483669" r:id="rId8"/>
  </p:sldLayoutIdLst>
  <p:hf sldNum="0" hdr="0" ftr="0"/>
  <p:txStyles>
    <p:titleStyle>
      <a:lvl1pPr algn="l" defTabSz="457200" rtl="0" fontAlgn="base">
        <a:spcBef>
          <a:spcPct val="0"/>
        </a:spcBef>
        <a:spcAft>
          <a:spcPct val="0"/>
        </a:spcAft>
        <a:defRPr sz="2500" kern="1200" cap="all">
          <a:solidFill>
            <a:srgbClr val="595959"/>
          </a:solidFill>
          <a:latin typeface="Arial"/>
          <a:ea typeface="+mj-ea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2500">
          <a:solidFill>
            <a:srgbClr val="595959"/>
          </a:solidFill>
          <a:latin typeface="Arial" charset="0"/>
          <a:cs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500">
          <a:solidFill>
            <a:srgbClr val="595959"/>
          </a:solidFill>
          <a:latin typeface="Arial" charset="0"/>
          <a:cs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500">
          <a:solidFill>
            <a:srgbClr val="595959"/>
          </a:solidFill>
          <a:latin typeface="Arial" charset="0"/>
          <a:cs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500">
          <a:solidFill>
            <a:srgbClr val="595959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>
          <a:solidFill>
            <a:srgbClr val="595959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>
          <a:solidFill>
            <a:srgbClr val="595959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>
          <a:solidFill>
            <a:srgbClr val="595959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>
          <a:solidFill>
            <a:srgbClr val="595959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rgbClr val="595959"/>
          </a:solidFill>
          <a:latin typeface="Arial"/>
          <a:ea typeface="+mn-ea"/>
          <a:cs typeface="Arial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rgbClr val="595959"/>
          </a:solidFill>
          <a:latin typeface="Arial"/>
          <a:ea typeface="+mn-ea"/>
          <a:cs typeface="Arial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rgbClr val="595959"/>
          </a:solidFill>
          <a:latin typeface="Arial"/>
          <a:ea typeface="+mn-ea"/>
          <a:cs typeface="Arial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rgbClr val="595959"/>
          </a:solidFill>
          <a:latin typeface="Arial"/>
          <a:ea typeface="+mn-ea"/>
          <a:cs typeface="Arial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rgbClr val="595959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22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30.gif"/><Relationship Id="rId7" Type="http://schemas.openxmlformats.org/officeDocument/2006/relationships/image" Target="../media/image34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35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260350" y="1851025"/>
            <a:ext cx="3119438" cy="25701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err="1" smtClean="0"/>
              <a:t>Perioperative</a:t>
            </a:r>
            <a:r>
              <a:rPr lang="en-US" sz="2400" dirty="0" smtClean="0"/>
              <a:t> </a:t>
            </a:r>
            <a:r>
              <a:rPr lang="en-US" sz="2400" dirty="0" err="1" smtClean="0"/>
              <a:t>coagulopathy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in coronary artery bypass surgery</a:t>
            </a:r>
            <a:endParaRPr lang="en-US" sz="2400" dirty="0"/>
          </a:p>
        </p:txBody>
      </p:sp>
      <p:sp>
        <p:nvSpPr>
          <p:cNvPr id="6147" name="Subtitle 11"/>
          <p:cNvSpPr>
            <a:spLocks noGrp="1"/>
          </p:cNvSpPr>
          <p:nvPr>
            <p:ph type="subTitle" idx="1"/>
          </p:nvPr>
        </p:nvSpPr>
        <p:spPr>
          <a:xfrm>
            <a:off x="3162300" y="1897063"/>
            <a:ext cx="2895600" cy="2571750"/>
          </a:xfrm>
        </p:spPr>
        <p:txBody>
          <a:bodyPr/>
          <a:lstStyle/>
          <a:p>
            <a:r>
              <a:rPr lang="en-US" smtClean="0">
                <a:latin typeface="Arial Bold" pitchFamily="34" charset="0"/>
                <a:cs typeface="Arial Bold" pitchFamily="34" charset="0"/>
              </a:rPr>
              <a:t>Dr Lelanie Pretorius</a:t>
            </a:r>
          </a:p>
          <a:p>
            <a:r>
              <a:rPr lang="en-US" smtClean="0">
                <a:latin typeface="Arial Bold" pitchFamily="34" charset="0"/>
                <a:cs typeface="Arial Bold" pitchFamily="34" charset="0"/>
              </a:rPr>
              <a:t>MBChB, Mmed (Hemat),</a:t>
            </a:r>
          </a:p>
          <a:p>
            <a:r>
              <a:rPr lang="en-US" smtClean="0">
                <a:latin typeface="Arial Bold" pitchFamily="34" charset="0"/>
                <a:cs typeface="Arial Bold" pitchFamily="34" charset="0"/>
              </a:rPr>
              <a:t>PG Dip (Transfusion Medicine)</a:t>
            </a:r>
          </a:p>
          <a:p>
            <a:r>
              <a:rPr lang="en-US" smtClean="0">
                <a:latin typeface="Arial Bold" pitchFamily="34" charset="0"/>
                <a:cs typeface="Arial Bold" pitchFamily="34" charset="0"/>
              </a:rPr>
              <a:t>Dept of Haematology</a:t>
            </a:r>
          </a:p>
          <a:p>
            <a:endParaRPr lang="en-US" smtClean="0">
              <a:latin typeface="Arial Bold" pitchFamily="34" charset="0"/>
              <a:cs typeface="Arial Bold" pitchFamily="34" charset="0"/>
            </a:endParaRPr>
          </a:p>
          <a:p>
            <a:r>
              <a:rPr lang="en-US" smtClean="0">
                <a:latin typeface="Arial Bold" pitchFamily="34" charset="0"/>
                <a:cs typeface="Arial Bold" pitchFamily="34" charset="0"/>
              </a:rPr>
              <a:t>University of the Free State</a:t>
            </a:r>
          </a:p>
        </p:txBody>
      </p:sp>
      <p:sp>
        <p:nvSpPr>
          <p:cNvPr id="614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ED92BD-7D3C-410C-9968-181DCFF1DC86}" type="datetime4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June 3, 2011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1100" y="944563"/>
            <a:ext cx="7046913" cy="4611687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 txBox="1">
            <a:spLocks/>
          </p:cNvSpPr>
          <p:nvPr/>
        </p:nvSpPr>
        <p:spPr>
          <a:xfrm>
            <a:off x="498763" y="1870364"/>
            <a:ext cx="8229600" cy="2248049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254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B prst="slope"/>
          </a:sp3d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en-ZA" sz="4000" b="1" cap="all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j-ea"/>
              <a:cs typeface="Arial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ZA" sz="40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Inhibitors of coagulation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773363" y="570401"/>
            <a:ext cx="26479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2800" b="1">
                <a:latin typeface="Arial Unicode MS" pitchFamily="34" charset="-128"/>
              </a:rPr>
              <a:t>Tissue Factor +</a:t>
            </a:r>
          </a:p>
          <a:p>
            <a:pPr algn="ctr" eaLnBrk="0" hangingPunct="0"/>
            <a:r>
              <a:rPr lang="en-GB" sz="2800" b="1">
                <a:latin typeface="Arial Unicode MS" pitchFamily="34" charset="-128"/>
              </a:rPr>
              <a:t>factor VIIa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30226" y="2170601"/>
            <a:ext cx="22510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2800" b="1">
                <a:latin typeface="Arial Unicode MS" pitchFamily="34" charset="-128"/>
              </a:rPr>
              <a:t>Factor IXa</a:t>
            </a:r>
          </a:p>
          <a:p>
            <a:pPr algn="ctr" eaLnBrk="0" hangingPunct="0"/>
            <a:r>
              <a:rPr lang="en-GB" sz="2800" b="1">
                <a:latin typeface="Arial Unicode MS" pitchFamily="34" charset="-128"/>
              </a:rPr>
              <a:t>(+ factor VIII)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338763" y="2246801"/>
            <a:ext cx="21542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2800" b="1">
                <a:latin typeface="Arial Unicode MS" pitchFamily="34" charset="-128"/>
              </a:rPr>
              <a:t>Factor Xa</a:t>
            </a:r>
          </a:p>
          <a:p>
            <a:pPr algn="ctr" eaLnBrk="0" hangingPunct="0"/>
            <a:r>
              <a:rPr lang="en-GB" sz="2800" b="1">
                <a:latin typeface="Arial Unicode MS" pitchFamily="34" charset="-128"/>
              </a:rPr>
              <a:t>(+ factor Va)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570538" y="4151801"/>
            <a:ext cx="18097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800" b="1">
                <a:latin typeface="Arial Unicode MS" pitchFamily="34" charset="-128"/>
              </a:rPr>
              <a:t>Factor IIa</a:t>
            </a:r>
          </a:p>
          <a:p>
            <a:pPr eaLnBrk="0" hangingPunct="0"/>
            <a:r>
              <a:rPr lang="en-GB" sz="2800" b="1">
                <a:latin typeface="Arial Unicode MS" pitchFamily="34" charset="-128"/>
              </a:rPr>
              <a:t>(thrombin)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769938" y="4228001"/>
            <a:ext cx="18272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800" b="1">
                <a:latin typeface="Arial Unicode MS" pitchFamily="34" charset="-128"/>
              </a:rPr>
              <a:t>Factor XIa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497263" y="5666276"/>
            <a:ext cx="3841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800" b="1">
                <a:latin typeface="Arial Unicode MS" pitchFamily="34" charset="-128"/>
              </a:rPr>
              <a:t>Fibrinogen</a:t>
            </a:r>
            <a:r>
              <a:rPr lang="en-GB" sz="2800" b="1">
                <a:latin typeface="Times New Roman" pitchFamily="18" charset="0"/>
              </a:rPr>
              <a:t>			</a:t>
            </a: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H="1">
            <a:off x="2674938" y="1480038"/>
            <a:ext cx="1447800" cy="914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ZA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rot="14611022" flipH="1">
            <a:off x="4089400" y="1581639"/>
            <a:ext cx="1425575" cy="7747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ZA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6408738" y="3232638"/>
            <a:ext cx="0" cy="914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ZA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903538" y="4528038"/>
            <a:ext cx="2362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ZA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5494338" y="5975838"/>
            <a:ext cx="1524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ZA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6332538" y="5137638"/>
            <a:ext cx="0" cy="609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ZA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6789738" y="641838"/>
            <a:ext cx="1752600" cy="914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latin typeface="Arial Unicode MS" pitchFamily="34" charset="-128"/>
                <a:cs typeface="+mn-cs"/>
              </a:rPr>
              <a:t>TFPI</a:t>
            </a: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7170738" y="3232638"/>
            <a:ext cx="1752600" cy="914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latin typeface="Arial Unicode MS" pitchFamily="34" charset="-128"/>
                <a:cs typeface="+mn-cs"/>
              </a:rPr>
              <a:t>Anti-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latin typeface="Arial Unicode MS" pitchFamily="34" charset="-128"/>
                <a:cs typeface="+mn-cs"/>
              </a:rPr>
              <a:t>thrombin</a:t>
            </a:r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938" y="5137638"/>
            <a:ext cx="1752600" cy="914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latin typeface="Arial Unicode MS" pitchFamily="34" charset="-128"/>
                <a:cs typeface="+mn-cs"/>
              </a:rPr>
              <a:t>Protein C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latin typeface="Arial Unicode MS" pitchFamily="34" charset="-128"/>
                <a:cs typeface="+mn-cs"/>
              </a:rPr>
              <a:t>system</a:t>
            </a: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H="1">
            <a:off x="5494338" y="1099038"/>
            <a:ext cx="1219200" cy="0"/>
          </a:xfrm>
          <a:prstGeom prst="line">
            <a:avLst/>
          </a:prstGeom>
          <a:noFill/>
          <a:ln w="38100">
            <a:solidFill>
              <a:schemeClr val="tx2">
                <a:lumMod val="75000"/>
              </a:schemeClr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ZA">
              <a:latin typeface="+mn-lt"/>
              <a:cs typeface="+mn-cs"/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H="1" flipV="1">
            <a:off x="7399338" y="2623038"/>
            <a:ext cx="838200" cy="609600"/>
          </a:xfrm>
          <a:prstGeom prst="line">
            <a:avLst/>
          </a:prstGeom>
          <a:noFill/>
          <a:ln w="38100">
            <a:solidFill>
              <a:schemeClr val="tx2">
                <a:lumMod val="75000"/>
              </a:schemeClr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ZA">
              <a:latin typeface="+mn-lt"/>
              <a:cs typeface="+mn-cs"/>
            </a:endParaRP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H="1">
            <a:off x="7399338" y="4147038"/>
            <a:ext cx="609600" cy="228600"/>
          </a:xfrm>
          <a:prstGeom prst="line">
            <a:avLst/>
          </a:prstGeom>
          <a:noFill/>
          <a:ln w="38100">
            <a:solidFill>
              <a:schemeClr val="tx2">
                <a:lumMod val="75000"/>
              </a:schemeClr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ZA">
              <a:latin typeface="+mn-lt"/>
              <a:cs typeface="+mn-cs"/>
            </a:endParaRPr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V="1">
            <a:off x="1579563" y="3156438"/>
            <a:ext cx="4371975" cy="2200275"/>
          </a:xfrm>
          <a:prstGeom prst="line">
            <a:avLst/>
          </a:prstGeom>
          <a:noFill/>
          <a:ln w="38100">
            <a:solidFill>
              <a:schemeClr val="tx2">
                <a:lumMod val="75000"/>
              </a:schemeClr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ZA">
              <a:latin typeface="+mn-lt"/>
              <a:cs typeface="+mn-cs"/>
            </a:endParaRPr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36563" y="3156438"/>
            <a:ext cx="866775" cy="1985963"/>
          </a:xfrm>
          <a:prstGeom prst="line">
            <a:avLst/>
          </a:prstGeom>
          <a:noFill/>
          <a:ln w="38100">
            <a:solidFill>
              <a:schemeClr val="tx2">
                <a:lumMod val="75000"/>
              </a:schemeClr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ZA">
              <a:latin typeface="+mn-lt"/>
              <a:cs typeface="+mn-cs"/>
            </a:endParaRPr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 flipV="1">
            <a:off x="1531938" y="3156438"/>
            <a:ext cx="0" cy="1066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ZA"/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3055938" y="2775438"/>
            <a:ext cx="2209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ZA"/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7094538" y="5675801"/>
            <a:ext cx="1076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800" b="1">
                <a:latin typeface="Arial Unicode MS" pitchFamily="34" charset="-128"/>
              </a:rPr>
              <a:t>Fibrin</a:t>
            </a:r>
            <a:endParaRPr lang="en-GB" sz="2400" b="1">
              <a:latin typeface="Arial Unicode MS" pitchFamily="34" charset="-128"/>
            </a:endParaRPr>
          </a:p>
        </p:txBody>
      </p:sp>
      <p:sp>
        <p:nvSpPr>
          <p:cNvPr id="25" name="Line 17"/>
          <p:cNvSpPr>
            <a:spLocks noChangeShapeType="1"/>
          </p:cNvSpPr>
          <p:nvPr/>
        </p:nvSpPr>
        <p:spPr bwMode="auto">
          <a:xfrm flipH="1">
            <a:off x="6580188" y="1570526"/>
            <a:ext cx="857250" cy="785812"/>
          </a:xfrm>
          <a:prstGeom prst="line">
            <a:avLst/>
          </a:prstGeom>
          <a:noFill/>
          <a:ln w="38100">
            <a:solidFill>
              <a:schemeClr val="tx2">
                <a:lumMod val="75000"/>
              </a:schemeClr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ZA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8"/>
          <p:cNvSpPr txBox="1">
            <a:spLocks/>
          </p:cNvSpPr>
          <p:nvPr/>
        </p:nvSpPr>
        <p:spPr>
          <a:xfrm>
            <a:off x="498763" y="1870364"/>
            <a:ext cx="8229600" cy="2248049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254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B prst="slope"/>
          </a:sp3d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en-ZA" sz="4000" b="1" cap="all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j-ea"/>
              <a:cs typeface="Arial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ZA" sz="4000" b="1" cap="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fibrinolysis</a:t>
            </a:r>
            <a:endParaRPr lang="en-ZA" sz="4000" b="1" cap="all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071563" y="404813"/>
            <a:ext cx="2081212" cy="9540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INTRINSIC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ACTIVATION</a:t>
            </a:r>
            <a:endParaRPr lang="en-ZA" sz="24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019675" y="381000"/>
            <a:ext cx="2584450" cy="946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EXTRINSIC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ACTIVATION</a:t>
            </a:r>
            <a:endParaRPr lang="en-ZA" sz="24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363663" y="2055813"/>
            <a:ext cx="1741487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ZA" sz="2400" b="1">
                <a:latin typeface="Calibri" pitchFamily="34" charset="0"/>
              </a:rPr>
              <a:t>Factor XIIa</a:t>
            </a:r>
          </a:p>
          <a:p>
            <a:pPr algn="r" eaLnBrk="0" hangingPunct="0"/>
            <a:r>
              <a:rPr lang="en-ZA" sz="2400" b="1">
                <a:latin typeface="Calibri" pitchFamily="34" charset="0"/>
              </a:rPr>
              <a:t>Kallikrein</a:t>
            </a:r>
            <a:endParaRPr lang="en-ZA" sz="2400">
              <a:latin typeface="Calibri" pitchFamily="34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57200" y="3775075"/>
            <a:ext cx="5103813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ZA" sz="2400" b="1">
                <a:latin typeface="Calibri" pitchFamily="34" charset="0"/>
              </a:rPr>
              <a:t>   Plasminogen	                     	Plasmin</a:t>
            </a:r>
            <a:endParaRPr lang="en-ZA" sz="2400">
              <a:latin typeface="Calibri" pitchFamily="34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927725" y="3089275"/>
            <a:ext cx="2511425" cy="30130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endParaRPr lang="en-ZA" sz="2400">
              <a:latin typeface="Times New Roman" pitchFamily="18" charset="0"/>
            </a:endParaRPr>
          </a:p>
          <a:p>
            <a:pPr eaLnBrk="0" hangingPunct="0"/>
            <a:r>
              <a:rPr lang="en-ZA" sz="2400" b="1">
                <a:latin typeface="Calibri" pitchFamily="34" charset="0"/>
              </a:rPr>
              <a:t>Fibrin</a:t>
            </a:r>
          </a:p>
          <a:p>
            <a:pPr eaLnBrk="0" hangingPunct="0"/>
            <a:endParaRPr lang="en-ZA" sz="2400" b="1">
              <a:latin typeface="Calibri" pitchFamily="34" charset="0"/>
            </a:endParaRPr>
          </a:p>
          <a:p>
            <a:pPr eaLnBrk="0" hangingPunct="0"/>
            <a:r>
              <a:rPr lang="en-ZA" sz="2400" b="1">
                <a:latin typeface="Calibri" pitchFamily="34" charset="0"/>
              </a:rPr>
              <a:t>Fragment X</a:t>
            </a:r>
          </a:p>
          <a:p>
            <a:pPr eaLnBrk="0" hangingPunct="0"/>
            <a:endParaRPr lang="en-ZA" sz="2400" b="1">
              <a:latin typeface="Calibri" pitchFamily="34" charset="0"/>
            </a:endParaRPr>
          </a:p>
          <a:p>
            <a:pPr eaLnBrk="0" hangingPunct="0"/>
            <a:r>
              <a:rPr lang="en-ZA" sz="2400" b="1">
                <a:latin typeface="Calibri" pitchFamily="34" charset="0"/>
              </a:rPr>
              <a:t>Fragment Y + D</a:t>
            </a:r>
          </a:p>
          <a:p>
            <a:pPr eaLnBrk="0" hangingPunct="0"/>
            <a:endParaRPr lang="en-ZA" sz="2400" b="1">
              <a:latin typeface="Calibri" pitchFamily="34" charset="0"/>
            </a:endParaRPr>
          </a:p>
          <a:p>
            <a:pPr eaLnBrk="0" hangingPunct="0"/>
            <a:r>
              <a:rPr lang="en-ZA" sz="2400" b="1">
                <a:latin typeface="Calibri" pitchFamily="34" charset="0"/>
              </a:rPr>
              <a:t>Fragment  E + D</a:t>
            </a:r>
            <a:endParaRPr lang="en-ZA" sz="2400">
              <a:latin typeface="Calibri" pitchFamily="34" charset="0"/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819400" y="5180013"/>
            <a:ext cx="220027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ZA" sz="2400" b="1">
                <a:latin typeface="Calibri" pitchFamily="34" charset="0"/>
              </a:rPr>
              <a:t>Streptokinase</a:t>
            </a:r>
            <a:endParaRPr lang="en-ZA" sz="2400">
              <a:latin typeface="Calibri" pitchFamily="34" charset="0"/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4479925" y="2020888"/>
            <a:ext cx="4535488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ZA" sz="2400" b="1">
                <a:latin typeface="Calibri" pitchFamily="34" charset="0"/>
              </a:rPr>
              <a:t>Tissue Plasminogen Activator</a:t>
            </a:r>
          </a:p>
          <a:p>
            <a:pPr eaLnBrk="0" hangingPunct="0"/>
            <a:r>
              <a:rPr lang="en-ZA" sz="2400" b="1">
                <a:latin typeface="Calibri" pitchFamily="34" charset="0"/>
              </a:rPr>
              <a:t>Urokinase-like Activator</a:t>
            </a:r>
            <a:endParaRPr lang="en-ZA" sz="2400">
              <a:latin typeface="Calibri" pitchFamily="34" charset="0"/>
            </a:endParaRP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3124200" y="4038600"/>
            <a:ext cx="990600" cy="0"/>
          </a:xfrm>
          <a:prstGeom prst="line">
            <a:avLst/>
          </a:prstGeom>
          <a:noFill/>
          <a:ln w="76200" cap="sq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ZA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6553200" y="3886200"/>
            <a:ext cx="0" cy="381000"/>
          </a:xfrm>
          <a:prstGeom prst="line">
            <a:avLst/>
          </a:prstGeom>
          <a:noFill/>
          <a:ln w="76200" cap="sq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ZA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6553200" y="4648200"/>
            <a:ext cx="0" cy="381000"/>
          </a:xfrm>
          <a:prstGeom prst="line">
            <a:avLst/>
          </a:prstGeom>
          <a:noFill/>
          <a:ln w="76200" cap="sq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ZA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6553200" y="5410200"/>
            <a:ext cx="0" cy="381000"/>
          </a:xfrm>
          <a:prstGeom prst="line">
            <a:avLst/>
          </a:prstGeom>
          <a:noFill/>
          <a:ln w="76200" cap="sq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ZA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5562600" y="4038600"/>
            <a:ext cx="914400" cy="0"/>
          </a:xfrm>
          <a:prstGeom prst="line">
            <a:avLst/>
          </a:prstGeom>
          <a:noFill/>
          <a:ln w="76200" cap="sq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ZA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5791200" y="4038600"/>
            <a:ext cx="0" cy="1524000"/>
          </a:xfrm>
          <a:prstGeom prst="line">
            <a:avLst/>
          </a:prstGeom>
          <a:noFill/>
          <a:ln w="7620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ZA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5791200" y="5562600"/>
            <a:ext cx="685800" cy="0"/>
          </a:xfrm>
          <a:prstGeom prst="line">
            <a:avLst/>
          </a:prstGeom>
          <a:noFill/>
          <a:ln w="76200" cap="sq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ZA"/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 flipV="1">
            <a:off x="3733800" y="4191000"/>
            <a:ext cx="0" cy="914400"/>
          </a:xfrm>
          <a:prstGeom prst="line">
            <a:avLst/>
          </a:prstGeom>
          <a:noFill/>
          <a:ln w="76200" cap="sq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ZA"/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 flipH="1">
            <a:off x="3886200" y="2362200"/>
            <a:ext cx="381000" cy="0"/>
          </a:xfrm>
          <a:prstGeom prst="line">
            <a:avLst/>
          </a:prstGeom>
          <a:noFill/>
          <a:ln w="7620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ZA"/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>
            <a:off x="3886200" y="2362200"/>
            <a:ext cx="0" cy="1524000"/>
          </a:xfrm>
          <a:prstGeom prst="line">
            <a:avLst/>
          </a:prstGeom>
          <a:noFill/>
          <a:ln w="76200" cap="sq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ZA"/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>
            <a:off x="3200400" y="2133600"/>
            <a:ext cx="0" cy="609600"/>
          </a:xfrm>
          <a:prstGeom prst="line">
            <a:avLst/>
          </a:prstGeom>
          <a:noFill/>
          <a:ln w="7620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ZA"/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>
            <a:off x="3200400" y="2362200"/>
            <a:ext cx="381000" cy="0"/>
          </a:xfrm>
          <a:prstGeom prst="line">
            <a:avLst/>
          </a:prstGeom>
          <a:noFill/>
          <a:ln w="7620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ZA"/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>
            <a:off x="3581400" y="2362200"/>
            <a:ext cx="0" cy="1524000"/>
          </a:xfrm>
          <a:prstGeom prst="line">
            <a:avLst/>
          </a:prstGeom>
          <a:noFill/>
          <a:ln w="76200" cap="sq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ZA"/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>
            <a:off x="4343400" y="2133600"/>
            <a:ext cx="0" cy="609600"/>
          </a:xfrm>
          <a:prstGeom prst="line">
            <a:avLst/>
          </a:prstGeom>
          <a:noFill/>
          <a:ln w="7620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ZA"/>
          </a:p>
        </p:txBody>
      </p:sp>
      <p:sp>
        <p:nvSpPr>
          <p:cNvPr id="23" name="Rectangle 22"/>
          <p:cNvSpPr/>
          <p:nvPr/>
        </p:nvSpPr>
        <p:spPr>
          <a:xfrm>
            <a:off x="457200" y="1608138"/>
            <a:ext cx="7981950" cy="4494212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05267"/>
            <a:ext cx="8229600" cy="84296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2225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A" sz="3600" b="1" dirty="0" err="1" smtClean="0"/>
              <a:t>Peri</a:t>
            </a:r>
            <a:r>
              <a:rPr lang="en-ZA" sz="3600" b="1" dirty="0" smtClean="0"/>
              <a:t>-operative </a:t>
            </a:r>
            <a:r>
              <a:rPr lang="en-ZA" sz="3600" b="1" dirty="0" err="1" smtClean="0"/>
              <a:t>coagulopathy</a:t>
            </a:r>
            <a:endParaRPr lang="en-ZA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304800" y="40526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Up Arrow 7"/>
          <p:cNvSpPr/>
          <p:nvPr/>
        </p:nvSpPr>
        <p:spPr>
          <a:xfrm>
            <a:off x="1474788" y="3495675"/>
            <a:ext cx="484187" cy="9779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/>
          </a:p>
        </p:txBody>
      </p:sp>
      <p:sp>
        <p:nvSpPr>
          <p:cNvPr id="9" name="Up Arrow 8"/>
          <p:cNvSpPr/>
          <p:nvPr/>
        </p:nvSpPr>
        <p:spPr>
          <a:xfrm>
            <a:off x="6808788" y="3551238"/>
            <a:ext cx="484187" cy="97948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/>
          </a:p>
        </p:txBody>
      </p:sp>
      <p:sp>
        <p:nvSpPr>
          <p:cNvPr id="10" name="Up Arrow 9"/>
          <p:cNvSpPr/>
          <p:nvPr/>
        </p:nvSpPr>
        <p:spPr>
          <a:xfrm>
            <a:off x="4232275" y="3495675"/>
            <a:ext cx="484188" cy="9779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/>
          </a:p>
        </p:txBody>
      </p:sp>
      <p:sp>
        <p:nvSpPr>
          <p:cNvPr id="11" name="Rounded Rectangle 10"/>
          <p:cNvSpPr/>
          <p:nvPr/>
        </p:nvSpPr>
        <p:spPr>
          <a:xfrm>
            <a:off x="633413" y="4748213"/>
            <a:ext cx="2182812" cy="8715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400" dirty="0">
                <a:solidFill>
                  <a:schemeClr val="tx1"/>
                </a:solidFill>
              </a:rPr>
              <a:t>Antithrombotic drugs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500438" y="4748213"/>
            <a:ext cx="2162175" cy="8715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400" dirty="0">
                <a:solidFill>
                  <a:schemeClr val="tx1"/>
                </a:solidFill>
              </a:rPr>
              <a:t>Blood components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086475" y="4748213"/>
            <a:ext cx="2143125" cy="8715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400" dirty="0" err="1">
                <a:solidFill>
                  <a:schemeClr val="tx1"/>
                </a:solidFill>
              </a:rPr>
              <a:t>Antifibrinolytic</a:t>
            </a:r>
            <a:r>
              <a:rPr lang="en-ZA" sz="2400" dirty="0">
                <a:solidFill>
                  <a:schemeClr val="tx1"/>
                </a:solidFill>
              </a:rPr>
              <a:t> drugs</a:t>
            </a:r>
          </a:p>
        </p:txBody>
      </p:sp>
      <p:sp>
        <p:nvSpPr>
          <p:cNvPr id="15" name="Curved Left Arrow 14"/>
          <p:cNvSpPr/>
          <p:nvPr/>
        </p:nvSpPr>
        <p:spPr>
          <a:xfrm rot="5400000">
            <a:off x="3675857" y="2258220"/>
            <a:ext cx="1117600" cy="3703637"/>
          </a:xfrm>
          <a:prstGeom prst="curvedLef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04813"/>
            <a:ext cx="8229600" cy="842962"/>
          </a:xfrm>
          <a:solidFill>
            <a:schemeClr val="tx2">
              <a:lumMod val="20000"/>
              <a:lumOff val="80000"/>
            </a:schemeClr>
          </a:solidFill>
          <a:ln w="25400">
            <a:solidFill>
              <a:srgbClr val="C00000"/>
            </a:solidFill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ZA" sz="2800" dirty="0" smtClean="0">
                <a:solidFill>
                  <a:schemeClr val="tx1"/>
                </a:solidFill>
              </a:rPr>
              <a:t>Mechanism of </a:t>
            </a:r>
            <a:r>
              <a:rPr lang="en-ZA" sz="2800" dirty="0" err="1" smtClean="0">
                <a:solidFill>
                  <a:schemeClr val="tx1"/>
                </a:solidFill>
              </a:rPr>
              <a:t>coagulopathy</a:t>
            </a:r>
            <a:r>
              <a:rPr lang="en-ZA" sz="2800" dirty="0" smtClean="0">
                <a:solidFill>
                  <a:schemeClr val="tx1"/>
                </a:solidFill>
              </a:rPr>
              <a:t> in CABG</a:t>
            </a:r>
            <a:endParaRPr lang="en-ZA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304800" y="124777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6224588" y="2522538"/>
            <a:ext cx="2735262" cy="496887"/>
            <a:chOff x="4737463" y="1515774"/>
            <a:chExt cx="2427895" cy="2523480"/>
          </a:xfrm>
        </p:grpSpPr>
        <p:sp>
          <p:nvSpPr>
            <p:cNvPr id="6" name="Rectangle 5"/>
            <p:cNvSpPr/>
            <p:nvPr/>
          </p:nvSpPr>
          <p:spPr>
            <a:xfrm>
              <a:off x="4737463" y="1693143"/>
              <a:ext cx="2244711" cy="234611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4920647" y="1515774"/>
              <a:ext cx="2244711" cy="23461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303134" tIns="0" rIns="0" bIns="0" spcCol="1270"/>
            <a:lstStyle/>
            <a:p>
              <a:pPr defTabSz="5778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ZA" sz="2800" dirty="0" err="1"/>
                <a:t>Haemodilution</a:t>
              </a:r>
              <a:r>
                <a:rPr lang="en-ZA" sz="2800" dirty="0"/>
                <a:t> 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6710363" y="2522538"/>
            <a:ext cx="2249487" cy="496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/>
          </a:p>
        </p:txBody>
      </p:sp>
      <p:sp>
        <p:nvSpPr>
          <p:cNvPr id="9" name="Oval 8"/>
          <p:cNvSpPr/>
          <p:nvPr/>
        </p:nvSpPr>
        <p:spPr>
          <a:xfrm>
            <a:off x="1253613" y="2256503"/>
            <a:ext cx="6533535" cy="325120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600" dirty="0" smtClean="0"/>
              <a:t>HIGH INTENSITY PREOPERATIVE ANTITHROMBOTIC THERAPY</a:t>
            </a:r>
            <a:endParaRPr lang="en-ZA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304800" y="1247775"/>
          <a:ext cx="8229600" cy="4889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221673"/>
            <a:ext cx="8229600" cy="84296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2225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A" sz="3600" b="1" dirty="0" smtClean="0"/>
              <a:t>Activation of coagulation</a:t>
            </a:r>
            <a:endParaRPr lang="en-ZA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304800" y="151908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04813"/>
            <a:ext cx="8229600" cy="84296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2225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A" sz="3600" b="1" dirty="0" smtClean="0"/>
              <a:t>Impaired haemostasis</a:t>
            </a:r>
            <a:endParaRPr lang="en-ZA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304800" y="148958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04800" y="404813"/>
            <a:ext cx="8229600" cy="84296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2225">
            <a:solidFill>
              <a:srgbClr val="C00000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Platelets</a:t>
            </a:r>
            <a:endParaRPr kumimoji="0" lang="en-ZA" sz="3600" b="1" i="0" u="none" strike="noStrike" kern="1200" cap="all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98588"/>
            <a:ext cx="8229600" cy="3173412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ZA" sz="2800" dirty="0" smtClean="0"/>
              <a:t>Normal haemostasis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ZA" sz="2800" dirty="0" smtClean="0"/>
              <a:t>Mechanisms of </a:t>
            </a:r>
            <a:r>
              <a:rPr lang="en-ZA" sz="2800" dirty="0" err="1" smtClean="0"/>
              <a:t>peri</a:t>
            </a:r>
            <a:r>
              <a:rPr lang="en-ZA" sz="2800" dirty="0" smtClean="0"/>
              <a:t>-operative </a:t>
            </a:r>
            <a:r>
              <a:rPr lang="en-ZA" sz="2800" dirty="0" err="1" smtClean="0"/>
              <a:t>coagulopathy</a:t>
            </a:r>
            <a:endParaRPr lang="en-ZA" sz="2800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ZA" sz="2800" dirty="0" smtClean="0"/>
              <a:t>Laboratory monitoring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ZA" sz="2800" dirty="0" smtClean="0"/>
              <a:t>Management</a:t>
            </a:r>
            <a:endParaRPr lang="en-ZA" sz="2800" dirty="0"/>
          </a:p>
        </p:txBody>
      </p:sp>
      <p:sp>
        <p:nvSpPr>
          <p:cNvPr id="4" name="Title 8"/>
          <p:cNvSpPr txBox="1">
            <a:spLocks noGrp="1"/>
          </p:cNvSpPr>
          <p:nvPr>
            <p:ph type="title"/>
          </p:nvPr>
        </p:nvSpPr>
        <p:spPr>
          <a:xfrm>
            <a:off x="457200" y="471055"/>
            <a:ext cx="8229600" cy="760989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254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B prst="slope"/>
          </a:sp3d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ZA" sz="4000" dirty="0" smtClean="0">
                <a:latin typeface="Arial"/>
                <a:cs typeface="Arial"/>
              </a:rPr>
              <a:t>content</a:t>
            </a:r>
            <a:endParaRPr lang="en-ZA" sz="4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304800" y="1563329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04800" y="404813"/>
            <a:ext cx="8229600" cy="84296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2225">
            <a:solidFill>
              <a:srgbClr val="C00000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3600" b="1" cap="all" dirty="0" smtClean="0">
                <a:solidFill>
                  <a:srgbClr val="595959"/>
                </a:solidFill>
                <a:latin typeface="Arial"/>
                <a:ea typeface="+mj-ea"/>
                <a:cs typeface="Arial"/>
              </a:rPr>
              <a:t>INCREASED FIBRINOLYSIS</a:t>
            </a:r>
            <a:endParaRPr kumimoji="0" lang="en-ZA" sz="3600" b="1" i="0" u="none" strike="noStrike" kern="1200" cap="all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58905" y="1563329"/>
            <a:ext cx="1267331" cy="100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23834" y="3067665"/>
            <a:ext cx="1302402" cy="97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73071" y="4538663"/>
            <a:ext cx="1353165" cy="105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304800" y="124777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404813"/>
            <a:ext cx="8229600" cy="84341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2225">
            <a:solidFill>
              <a:srgbClr val="C00000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600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Haemodilution</a:t>
            </a:r>
            <a:endParaRPr kumimoji="0" lang="en-ZA" sz="3600" b="1" i="0" u="none" strike="noStrike" kern="1200" cap="all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304801" y="1397000"/>
          <a:ext cx="8229600" cy="4605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ZA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304800" y="1150374"/>
          <a:ext cx="8426246" cy="535953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213123"/>
                <a:gridCol w="4213123"/>
              </a:tblGrid>
              <a:tr h="483674">
                <a:tc>
                  <a:txBody>
                    <a:bodyPr/>
                    <a:lstStyle/>
                    <a:p>
                      <a:r>
                        <a:rPr lang="en-ZA" sz="2400" dirty="0" smtClean="0"/>
                        <a:t>PATIENT</a:t>
                      </a:r>
                      <a:r>
                        <a:rPr lang="en-ZA" sz="2400" baseline="0" dirty="0" smtClean="0"/>
                        <a:t> FACTORS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 smtClean="0"/>
                        <a:t>PROCEDURE FACTORS</a:t>
                      </a:r>
                      <a:endParaRPr lang="en-ZA" sz="2400" dirty="0"/>
                    </a:p>
                  </a:txBody>
                  <a:tcPr/>
                </a:tc>
              </a:tr>
              <a:tr h="392313">
                <a:tc>
                  <a:txBody>
                    <a:bodyPr/>
                    <a:lstStyle/>
                    <a:p>
                      <a:r>
                        <a:rPr lang="en-ZA" dirty="0" smtClean="0"/>
                        <a:t>Advanced age (&gt;70 yrs)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Complex aortic</a:t>
                      </a:r>
                      <a:endParaRPr lang="en-ZA" dirty="0"/>
                    </a:p>
                  </a:txBody>
                  <a:tcPr/>
                </a:tc>
              </a:tr>
              <a:tr h="392313">
                <a:tc>
                  <a:txBody>
                    <a:bodyPr/>
                    <a:lstStyle/>
                    <a:p>
                      <a:r>
                        <a:rPr lang="en-ZA" dirty="0" smtClean="0"/>
                        <a:t>Preoperative anaemia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Valve/CABG</a:t>
                      </a:r>
                      <a:endParaRPr lang="en-ZA" dirty="0"/>
                    </a:p>
                  </a:txBody>
                  <a:tcPr/>
                </a:tc>
              </a:tr>
              <a:tr h="392313">
                <a:tc>
                  <a:txBody>
                    <a:bodyPr/>
                    <a:lstStyle/>
                    <a:p>
                      <a:r>
                        <a:rPr lang="en-ZA" dirty="0" smtClean="0"/>
                        <a:t>Females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Valve</a:t>
                      </a:r>
                      <a:endParaRPr lang="en-ZA" dirty="0"/>
                    </a:p>
                  </a:txBody>
                  <a:tcPr/>
                </a:tc>
              </a:tr>
              <a:tr h="392313">
                <a:tc>
                  <a:txBody>
                    <a:bodyPr/>
                    <a:lstStyle/>
                    <a:p>
                      <a:r>
                        <a:rPr lang="en-ZA" dirty="0" smtClean="0"/>
                        <a:t>Small body size/body surface area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CABG</a:t>
                      </a:r>
                      <a:endParaRPr lang="en-ZA" dirty="0"/>
                    </a:p>
                  </a:txBody>
                  <a:tcPr/>
                </a:tc>
              </a:tr>
              <a:tr h="392313">
                <a:tc>
                  <a:txBody>
                    <a:bodyPr/>
                    <a:lstStyle/>
                    <a:p>
                      <a:r>
                        <a:rPr lang="en-ZA" dirty="0" smtClean="0"/>
                        <a:t>Hereditary </a:t>
                      </a:r>
                      <a:r>
                        <a:rPr lang="en-ZA" dirty="0" err="1" smtClean="0"/>
                        <a:t>coagulopathies</a:t>
                      </a:r>
                      <a:r>
                        <a:rPr lang="en-ZA" dirty="0" smtClean="0"/>
                        <a:t>/</a:t>
                      </a:r>
                      <a:r>
                        <a:rPr lang="en-ZA" dirty="0" err="1" smtClean="0"/>
                        <a:t>plt</a:t>
                      </a:r>
                      <a:r>
                        <a:rPr lang="en-ZA" baseline="0" dirty="0" smtClean="0"/>
                        <a:t> defects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On-pump &gt; off-pump</a:t>
                      </a:r>
                      <a:endParaRPr lang="en-ZA" dirty="0"/>
                    </a:p>
                  </a:txBody>
                  <a:tcPr/>
                </a:tc>
              </a:tr>
              <a:tr h="392313">
                <a:tc>
                  <a:txBody>
                    <a:bodyPr/>
                    <a:lstStyle/>
                    <a:p>
                      <a:r>
                        <a:rPr lang="en-ZA" dirty="0" smtClean="0"/>
                        <a:t>Acquired </a:t>
                      </a:r>
                      <a:r>
                        <a:rPr lang="en-ZA" dirty="0" err="1" smtClean="0"/>
                        <a:t>coagulopathies</a:t>
                      </a:r>
                      <a:r>
                        <a:rPr lang="en-ZA" dirty="0" smtClean="0"/>
                        <a:t>/</a:t>
                      </a:r>
                      <a:r>
                        <a:rPr lang="en-ZA" dirty="0" err="1" smtClean="0"/>
                        <a:t>plt</a:t>
                      </a:r>
                      <a:r>
                        <a:rPr lang="en-ZA" dirty="0" smtClean="0"/>
                        <a:t> defects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Bilateral internal</a:t>
                      </a:r>
                      <a:r>
                        <a:rPr lang="en-ZA" baseline="0" dirty="0" smtClean="0"/>
                        <a:t> mammary &gt; SV grafts</a:t>
                      </a:r>
                      <a:endParaRPr lang="en-ZA" dirty="0"/>
                    </a:p>
                  </a:txBody>
                  <a:tcPr/>
                </a:tc>
              </a:tr>
              <a:tr h="392313">
                <a:tc>
                  <a:txBody>
                    <a:bodyPr/>
                    <a:lstStyle/>
                    <a:p>
                      <a:r>
                        <a:rPr lang="en-ZA" dirty="0" err="1" smtClean="0"/>
                        <a:t>Cardiogenic</a:t>
                      </a:r>
                      <a:r>
                        <a:rPr lang="en-ZA" baseline="0" dirty="0" smtClean="0"/>
                        <a:t> shock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Urgent/emergent surgery</a:t>
                      </a:r>
                    </a:p>
                  </a:txBody>
                  <a:tcPr/>
                </a:tc>
              </a:tr>
              <a:tr h="392313">
                <a:tc>
                  <a:txBody>
                    <a:bodyPr/>
                    <a:lstStyle/>
                    <a:p>
                      <a:r>
                        <a:rPr lang="en-ZA" dirty="0" smtClean="0"/>
                        <a:t>CHF/poor LV function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 smtClean="0"/>
                    </a:p>
                  </a:txBody>
                  <a:tcPr/>
                </a:tc>
              </a:tr>
              <a:tr h="392313">
                <a:tc>
                  <a:txBody>
                    <a:bodyPr/>
                    <a:lstStyle/>
                    <a:p>
                      <a:r>
                        <a:rPr lang="en-ZA" dirty="0" smtClean="0"/>
                        <a:t>Non-cardiac</a:t>
                      </a:r>
                      <a:r>
                        <a:rPr lang="en-ZA" baseline="0" dirty="0" smtClean="0"/>
                        <a:t> </a:t>
                      </a:r>
                      <a:r>
                        <a:rPr lang="en-ZA" baseline="0" dirty="0" err="1" smtClean="0"/>
                        <a:t>comorbidities</a:t>
                      </a:r>
                      <a:r>
                        <a:rPr lang="en-ZA" baseline="0" dirty="0" smtClean="0"/>
                        <a:t>:</a:t>
                      </a:r>
                    </a:p>
                    <a:p>
                      <a:pPr lvl="1"/>
                      <a:r>
                        <a:rPr lang="en-ZA" dirty="0" smtClean="0"/>
                        <a:t>Renal insufficiency</a:t>
                      </a:r>
                    </a:p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 smtClean="0"/>
                        <a:t>Typ</a:t>
                      </a:r>
                      <a:r>
                        <a:rPr lang="en-ZA" baseline="0" dirty="0" smtClean="0"/>
                        <a:t>e II DM – insulin dependent</a:t>
                      </a:r>
                      <a:endParaRPr lang="en-ZA" dirty="0" smtClean="0"/>
                    </a:p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 smtClean="0"/>
                        <a:t>Peripheral vascular disease</a:t>
                      </a:r>
                    </a:p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 smtClean="0"/>
                        <a:t>Sepsis, liver failure, </a:t>
                      </a:r>
                      <a:r>
                        <a:rPr lang="en-ZA" dirty="0" err="1" smtClean="0"/>
                        <a:t>hypoalbuminaemia</a:t>
                      </a:r>
                      <a:endParaRPr lang="en-Z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04800" y="206477"/>
            <a:ext cx="8426244" cy="7507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2225">
            <a:solidFill>
              <a:srgbClr val="C00000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Identify high risk</a:t>
            </a:r>
            <a:endParaRPr kumimoji="0" lang="en-ZA" sz="3600" b="1" i="0" u="none" strike="noStrike" kern="1200" cap="all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304800" y="1247775"/>
          <a:ext cx="8229600" cy="525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163001"/>
            <a:ext cx="8229600" cy="76614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2225">
            <a:solidFill>
              <a:srgbClr val="C00000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Blood conservation strategies</a:t>
            </a:r>
            <a:endParaRPr kumimoji="0" lang="en-ZA" sz="3200" b="1" i="0" u="none" strike="noStrike" kern="1200" cap="all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0" y="1247775"/>
          <a:ext cx="8849032" cy="4976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04800" y="163001"/>
            <a:ext cx="8229600" cy="76614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2225">
            <a:solidFill>
              <a:srgbClr val="C00000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Laboratory monitoring</a:t>
            </a:r>
            <a:endParaRPr kumimoji="0" lang="en-ZA" sz="3200" b="1" i="0" u="none" strike="noStrike" kern="1200" cap="all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00702" y="419687"/>
            <a:ext cx="2596550" cy="1046717"/>
            <a:chOff x="1562496" y="2067"/>
            <a:chExt cx="2596550" cy="1046717"/>
          </a:xfrm>
        </p:grpSpPr>
        <p:sp>
          <p:nvSpPr>
            <p:cNvPr id="30" name="Rounded Rectangle 29"/>
            <p:cNvSpPr/>
            <p:nvPr/>
          </p:nvSpPr>
          <p:spPr>
            <a:xfrm>
              <a:off x="1562496" y="2067"/>
              <a:ext cx="2596550" cy="1046717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ounded Rectangle 4"/>
            <p:cNvSpPr/>
            <p:nvPr/>
          </p:nvSpPr>
          <p:spPr>
            <a:xfrm>
              <a:off x="1593153" y="32724"/>
              <a:ext cx="2535236" cy="985403"/>
            </a:xfrm>
            <a:prstGeom prst="rect">
              <a:avLst/>
            </a:prstGeom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395" tIns="74930" rIns="112395" bIns="74930" numCol="1" spcCol="1270" anchor="ctr" anchorCtr="0">
              <a:noAutofit/>
            </a:bodyPr>
            <a:lstStyle/>
            <a:p>
              <a:pPr lvl="0" algn="ctr" defTabSz="2622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5900" kern="1200" dirty="0" smtClean="0"/>
                <a:t>POC</a:t>
              </a:r>
              <a:endParaRPr lang="en-ZA" sz="5900" kern="1200" dirty="0"/>
            </a:p>
          </p:txBody>
        </p:sp>
      </p:grpSp>
      <p:sp>
        <p:nvSpPr>
          <p:cNvPr id="18" name="Straight Connector 5"/>
          <p:cNvSpPr/>
          <p:nvPr/>
        </p:nvSpPr>
        <p:spPr>
          <a:xfrm>
            <a:off x="1598977" y="1497062"/>
            <a:ext cx="259655" cy="78503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785038"/>
                </a:lnTo>
                <a:lnTo>
                  <a:pt x="259655" y="785038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9" name="Group 18"/>
          <p:cNvGrpSpPr/>
          <p:nvPr/>
        </p:nvGrpSpPr>
        <p:grpSpPr>
          <a:xfrm>
            <a:off x="1858632" y="1758741"/>
            <a:ext cx="1674748" cy="1046717"/>
            <a:chOff x="2081806" y="1310464"/>
            <a:chExt cx="1674748" cy="1046717"/>
          </a:xfrm>
        </p:grpSpPr>
        <p:sp>
          <p:nvSpPr>
            <p:cNvPr id="28" name="Rounded Rectangle 27"/>
            <p:cNvSpPr/>
            <p:nvPr/>
          </p:nvSpPr>
          <p:spPr>
            <a:xfrm>
              <a:off x="2081806" y="1310464"/>
              <a:ext cx="1674748" cy="10467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ounded Rectangle 7"/>
            <p:cNvSpPr/>
            <p:nvPr/>
          </p:nvSpPr>
          <p:spPr>
            <a:xfrm>
              <a:off x="2112463" y="1341121"/>
              <a:ext cx="1613434" cy="9854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7625" tIns="31750" rIns="47625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2500" kern="1200" dirty="0" smtClean="0"/>
                <a:t>ACT</a:t>
              </a:r>
              <a:endParaRPr lang="en-ZA" sz="2500" kern="1200" dirty="0"/>
            </a:p>
          </p:txBody>
        </p:sp>
      </p:grpSp>
      <p:sp>
        <p:nvSpPr>
          <p:cNvPr id="20" name="Straight Connector 8"/>
          <p:cNvSpPr/>
          <p:nvPr/>
        </p:nvSpPr>
        <p:spPr>
          <a:xfrm>
            <a:off x="1598977" y="1497062"/>
            <a:ext cx="259655" cy="209343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093435"/>
                </a:lnTo>
                <a:lnTo>
                  <a:pt x="259655" y="209343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1" name="Group 20"/>
          <p:cNvGrpSpPr/>
          <p:nvPr/>
        </p:nvGrpSpPr>
        <p:grpSpPr>
          <a:xfrm>
            <a:off x="1858632" y="3067138"/>
            <a:ext cx="1674748" cy="1046717"/>
            <a:chOff x="2081806" y="2618861"/>
            <a:chExt cx="1674748" cy="1046717"/>
          </a:xfrm>
        </p:grpSpPr>
        <p:sp>
          <p:nvSpPr>
            <p:cNvPr id="26" name="Rounded Rectangle 25"/>
            <p:cNvSpPr/>
            <p:nvPr/>
          </p:nvSpPr>
          <p:spPr>
            <a:xfrm>
              <a:off x="2081806" y="2618861"/>
              <a:ext cx="1674748" cy="10467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ounded Rectangle 10"/>
            <p:cNvSpPr/>
            <p:nvPr/>
          </p:nvSpPr>
          <p:spPr>
            <a:xfrm>
              <a:off x="2112463" y="2649518"/>
              <a:ext cx="1613434" cy="9854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7625" tIns="31750" rIns="47625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2500" kern="1200" dirty="0" smtClean="0"/>
                <a:t>PFA-100</a:t>
              </a:r>
              <a:endParaRPr lang="en-ZA" sz="2500" kern="1200" dirty="0"/>
            </a:p>
          </p:txBody>
        </p:sp>
      </p:grpSp>
      <p:sp>
        <p:nvSpPr>
          <p:cNvPr id="22" name="Straight Connector 11"/>
          <p:cNvSpPr/>
          <p:nvPr/>
        </p:nvSpPr>
        <p:spPr>
          <a:xfrm>
            <a:off x="1598977" y="1497062"/>
            <a:ext cx="259655" cy="340183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401832"/>
                </a:lnTo>
                <a:lnTo>
                  <a:pt x="259655" y="3401832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3" name="Group 22"/>
          <p:cNvGrpSpPr/>
          <p:nvPr/>
        </p:nvGrpSpPr>
        <p:grpSpPr>
          <a:xfrm>
            <a:off x="1858632" y="4375535"/>
            <a:ext cx="1674748" cy="1046717"/>
            <a:chOff x="2081806" y="3927258"/>
            <a:chExt cx="1674748" cy="1046717"/>
          </a:xfrm>
        </p:grpSpPr>
        <p:sp>
          <p:nvSpPr>
            <p:cNvPr id="24" name="Rounded Rectangle 23"/>
            <p:cNvSpPr/>
            <p:nvPr/>
          </p:nvSpPr>
          <p:spPr>
            <a:xfrm>
              <a:off x="2081806" y="3927258"/>
              <a:ext cx="1674748" cy="104671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ounded Rectangle 13"/>
            <p:cNvSpPr/>
            <p:nvPr/>
          </p:nvSpPr>
          <p:spPr>
            <a:xfrm>
              <a:off x="2112463" y="3957915"/>
              <a:ext cx="1613434" cy="9854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7625" tIns="31750" rIns="47625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2500" kern="1200" dirty="0" smtClean="0"/>
                <a:t>TEG</a:t>
              </a:r>
              <a:endParaRPr lang="en-ZA" sz="2500" kern="1200" dirty="0"/>
            </a:p>
          </p:txBody>
        </p:sp>
      </p:grpSp>
      <p:sp>
        <p:nvSpPr>
          <p:cNvPr id="32" name="Rounded Rectangle 31"/>
          <p:cNvSpPr/>
          <p:nvPr/>
        </p:nvSpPr>
        <p:spPr>
          <a:xfrm>
            <a:off x="5014451" y="1435746"/>
            <a:ext cx="3539614" cy="163139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800" dirty="0" smtClean="0">
                <a:solidFill>
                  <a:schemeClr val="tx1"/>
                </a:solidFill>
              </a:rPr>
              <a:t>Prolonged by: </a:t>
            </a:r>
            <a:r>
              <a:rPr lang="en-ZA" sz="2800" dirty="0" smtClean="0">
                <a:solidFill>
                  <a:schemeClr val="tx1"/>
                </a:solidFill>
              </a:rPr>
              <a:t>Hypothermia</a:t>
            </a:r>
            <a:endParaRPr lang="en-ZA" sz="2800" dirty="0" smtClean="0">
              <a:solidFill>
                <a:schemeClr val="tx1"/>
              </a:solidFill>
            </a:endParaRPr>
          </a:p>
          <a:p>
            <a:pPr algn="ctr"/>
            <a:r>
              <a:rPr lang="en-ZA" sz="2800" dirty="0" err="1" smtClean="0">
                <a:solidFill>
                  <a:schemeClr val="tx1"/>
                </a:solidFill>
              </a:rPr>
              <a:t>Haemodilution</a:t>
            </a:r>
            <a:endParaRPr lang="en-ZA" sz="2800" dirty="0" smtClean="0">
              <a:solidFill>
                <a:schemeClr val="tx1"/>
              </a:solidFill>
            </a:endParaRPr>
          </a:p>
          <a:p>
            <a:pPr algn="ctr"/>
            <a:r>
              <a:rPr lang="en-ZA" sz="2800" dirty="0" smtClean="0">
                <a:solidFill>
                  <a:schemeClr val="tx1"/>
                </a:solidFill>
              </a:rPr>
              <a:t>Thrombocytopenia</a:t>
            </a:r>
            <a:endParaRPr lang="en-ZA" sz="2800" dirty="0">
              <a:solidFill>
                <a:schemeClr val="tx1"/>
              </a:solidFill>
            </a:endParaRPr>
          </a:p>
        </p:txBody>
      </p:sp>
      <p:sp>
        <p:nvSpPr>
          <p:cNvPr id="33" name="Notched Right Arrow 32"/>
          <p:cNvSpPr/>
          <p:nvPr/>
        </p:nvSpPr>
        <p:spPr>
          <a:xfrm>
            <a:off x="3819832" y="2039784"/>
            <a:ext cx="978408" cy="484632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4" name="Notched Right Arrow 33"/>
          <p:cNvSpPr/>
          <p:nvPr/>
        </p:nvSpPr>
        <p:spPr>
          <a:xfrm rot="885264">
            <a:off x="3972232" y="3348181"/>
            <a:ext cx="978408" cy="484632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5" name="Notched Right Arrow 34"/>
          <p:cNvSpPr/>
          <p:nvPr/>
        </p:nvSpPr>
        <p:spPr>
          <a:xfrm rot="20522022">
            <a:off x="3972232" y="4656578"/>
            <a:ext cx="978408" cy="484632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6" name="Rounded Rectangle 35"/>
          <p:cNvSpPr/>
          <p:nvPr/>
        </p:nvSpPr>
        <p:spPr>
          <a:xfrm>
            <a:off x="5014451" y="3559839"/>
            <a:ext cx="3539614" cy="163139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800" dirty="0" smtClean="0">
                <a:solidFill>
                  <a:schemeClr val="tx1"/>
                </a:solidFill>
              </a:rPr>
              <a:t>Value proven in blood conservation</a:t>
            </a:r>
            <a:endParaRPr lang="en-ZA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7175" name="Picture 2" descr="http://www.haemoscope.com/images/spac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8475" y="0"/>
            <a:ext cx="9525" cy="1524000"/>
          </a:xfrm>
          <a:prstGeom prst="rect">
            <a:avLst/>
          </a:prstGeom>
          <a:noFill/>
        </p:spPr>
      </p:pic>
      <p:graphicFrame>
        <p:nvGraphicFramePr>
          <p:cNvPr id="13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304800" y="404814"/>
          <a:ext cx="8229600" cy="5580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77461" y="114300"/>
            <a:ext cx="7772400" cy="9985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PFA 100</a:t>
            </a:r>
            <a:endParaRPr kumimoji="0" lang="en-GB" sz="4000" b="1" i="0" u="none" strike="noStrike" kern="1200" cap="all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grpSp>
        <p:nvGrpSpPr>
          <p:cNvPr id="5" name="Group 135"/>
          <p:cNvGrpSpPr>
            <a:grpSpLocks/>
          </p:cNvGrpSpPr>
          <p:nvPr/>
        </p:nvGrpSpPr>
        <p:grpSpPr bwMode="auto">
          <a:xfrm>
            <a:off x="621911" y="1030286"/>
            <a:ext cx="7207250" cy="4238625"/>
            <a:chOff x="1827213" y="1652588"/>
            <a:chExt cx="7207250" cy="4238625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7177088" y="3363913"/>
              <a:ext cx="0" cy="17462"/>
            </a:xfrm>
            <a:prstGeom prst="line">
              <a:avLst/>
            </a:prstGeom>
            <a:noFill/>
            <a:ln w="25400">
              <a:solidFill>
                <a:srgbClr val="3293D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8186738" y="3370263"/>
              <a:ext cx="0" cy="15875"/>
            </a:xfrm>
            <a:prstGeom prst="line">
              <a:avLst/>
            </a:prstGeom>
            <a:noFill/>
            <a:ln w="25400">
              <a:solidFill>
                <a:srgbClr val="3293D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8075613" y="3363913"/>
              <a:ext cx="0" cy="17462"/>
            </a:xfrm>
            <a:prstGeom prst="line">
              <a:avLst/>
            </a:prstGeom>
            <a:noFill/>
            <a:ln w="25400">
              <a:solidFill>
                <a:srgbClr val="3293D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7386638" y="3375025"/>
              <a:ext cx="0" cy="15875"/>
            </a:xfrm>
            <a:prstGeom prst="line">
              <a:avLst/>
            </a:prstGeom>
            <a:noFill/>
            <a:ln w="25400">
              <a:solidFill>
                <a:srgbClr val="3293D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H="1" flipV="1">
              <a:off x="7554913" y="3155950"/>
              <a:ext cx="95250" cy="112713"/>
            </a:xfrm>
            <a:prstGeom prst="line">
              <a:avLst/>
            </a:prstGeom>
            <a:noFill/>
            <a:ln w="25400">
              <a:solidFill>
                <a:srgbClr val="3293D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V="1">
              <a:off x="7866063" y="3236913"/>
              <a:ext cx="23812" cy="93662"/>
            </a:xfrm>
            <a:prstGeom prst="line">
              <a:avLst/>
            </a:prstGeom>
            <a:noFill/>
            <a:ln w="25400">
              <a:solidFill>
                <a:srgbClr val="3293D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H="1">
              <a:off x="8280400" y="3363913"/>
              <a:ext cx="119063" cy="22225"/>
            </a:xfrm>
            <a:prstGeom prst="line">
              <a:avLst/>
            </a:prstGeom>
            <a:noFill/>
            <a:ln w="25400">
              <a:solidFill>
                <a:srgbClr val="3293D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7434263" y="3438525"/>
              <a:ext cx="30162" cy="60325"/>
            </a:xfrm>
            <a:prstGeom prst="line">
              <a:avLst/>
            </a:prstGeom>
            <a:noFill/>
            <a:ln w="12700">
              <a:solidFill>
                <a:srgbClr val="3293D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H="1">
              <a:off x="7607300" y="3309938"/>
              <a:ext cx="61913" cy="63500"/>
            </a:xfrm>
            <a:prstGeom prst="line">
              <a:avLst/>
            </a:prstGeom>
            <a:noFill/>
            <a:ln w="12700">
              <a:solidFill>
                <a:srgbClr val="3293D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>
              <a:off x="7734300" y="3441700"/>
              <a:ext cx="61913" cy="65088"/>
            </a:xfrm>
            <a:prstGeom prst="line">
              <a:avLst/>
            </a:prstGeom>
            <a:noFill/>
            <a:ln w="12700">
              <a:solidFill>
                <a:srgbClr val="3293D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H="1">
              <a:off x="7724775" y="3332163"/>
              <a:ext cx="60325" cy="63500"/>
            </a:xfrm>
            <a:prstGeom prst="line">
              <a:avLst/>
            </a:prstGeom>
            <a:noFill/>
            <a:ln w="12700">
              <a:solidFill>
                <a:srgbClr val="3293D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H="1">
              <a:off x="7497763" y="3421063"/>
              <a:ext cx="61912" cy="63500"/>
            </a:xfrm>
            <a:prstGeom prst="line">
              <a:avLst/>
            </a:prstGeom>
            <a:noFill/>
            <a:ln w="12700">
              <a:solidFill>
                <a:srgbClr val="3293D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H="1">
              <a:off x="7907338" y="3441700"/>
              <a:ext cx="61912" cy="65088"/>
            </a:xfrm>
            <a:prstGeom prst="line">
              <a:avLst/>
            </a:prstGeom>
            <a:noFill/>
            <a:ln w="12700">
              <a:solidFill>
                <a:srgbClr val="3293D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7645400" y="3451225"/>
              <a:ext cx="30163" cy="57150"/>
            </a:xfrm>
            <a:prstGeom prst="line">
              <a:avLst/>
            </a:prstGeom>
            <a:noFill/>
            <a:ln w="12700">
              <a:solidFill>
                <a:srgbClr val="3293D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7870825" y="3340100"/>
              <a:ext cx="31750" cy="58738"/>
            </a:xfrm>
            <a:prstGeom prst="line">
              <a:avLst/>
            </a:prstGeom>
            <a:noFill/>
            <a:ln w="12700">
              <a:solidFill>
                <a:srgbClr val="3293D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7797800" y="3413125"/>
              <a:ext cx="30163" cy="57150"/>
            </a:xfrm>
            <a:prstGeom prst="line">
              <a:avLst/>
            </a:prstGeom>
            <a:noFill/>
            <a:ln w="12700">
              <a:solidFill>
                <a:srgbClr val="3293D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997700" y="2971800"/>
              <a:ext cx="554038" cy="344488"/>
            </a:xfrm>
            <a:custGeom>
              <a:avLst/>
              <a:gdLst>
                <a:gd name="T0" fmla="*/ 2147483647 w 421"/>
                <a:gd name="T1" fmla="*/ 0 h 249"/>
                <a:gd name="T2" fmla="*/ 2147483647 w 421"/>
                <a:gd name="T3" fmla="*/ 2147483647 h 249"/>
                <a:gd name="T4" fmla="*/ 2147483647 w 421"/>
                <a:gd name="T5" fmla="*/ 2147483647 h 249"/>
                <a:gd name="T6" fmla="*/ 0 w 421"/>
                <a:gd name="T7" fmla="*/ 2147483647 h 2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1"/>
                <a:gd name="T13" fmla="*/ 0 h 249"/>
                <a:gd name="T14" fmla="*/ 421 w 421"/>
                <a:gd name="T15" fmla="*/ 249 h 2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1" h="249">
                  <a:moveTo>
                    <a:pt x="420" y="0"/>
                  </a:moveTo>
                  <a:lnTo>
                    <a:pt x="420" y="228"/>
                  </a:lnTo>
                  <a:lnTo>
                    <a:pt x="404" y="248"/>
                  </a:lnTo>
                  <a:lnTo>
                    <a:pt x="0" y="248"/>
                  </a:lnTo>
                </a:path>
              </a:pathLst>
            </a:custGeom>
            <a:noFill/>
            <a:ln w="50800" cap="rnd">
              <a:solidFill>
                <a:srgbClr val="66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7950200" y="2971800"/>
              <a:ext cx="550863" cy="344488"/>
            </a:xfrm>
            <a:custGeom>
              <a:avLst/>
              <a:gdLst>
                <a:gd name="T0" fmla="*/ 0 w 421"/>
                <a:gd name="T1" fmla="*/ 0 h 249"/>
                <a:gd name="T2" fmla="*/ 0 w 421"/>
                <a:gd name="T3" fmla="*/ 2147483647 h 249"/>
                <a:gd name="T4" fmla="*/ 2147483647 w 421"/>
                <a:gd name="T5" fmla="*/ 2147483647 h 249"/>
                <a:gd name="T6" fmla="*/ 2147483647 w 421"/>
                <a:gd name="T7" fmla="*/ 2147483647 h 2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1"/>
                <a:gd name="T13" fmla="*/ 0 h 249"/>
                <a:gd name="T14" fmla="*/ 421 w 421"/>
                <a:gd name="T15" fmla="*/ 249 h 2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1" h="249">
                  <a:moveTo>
                    <a:pt x="0" y="0"/>
                  </a:moveTo>
                  <a:lnTo>
                    <a:pt x="0" y="228"/>
                  </a:lnTo>
                  <a:lnTo>
                    <a:pt x="16" y="248"/>
                  </a:lnTo>
                  <a:lnTo>
                    <a:pt x="420" y="248"/>
                  </a:lnTo>
                </a:path>
              </a:pathLst>
            </a:custGeom>
            <a:noFill/>
            <a:ln w="50800" cap="rnd">
              <a:solidFill>
                <a:srgbClr val="66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7113588" y="3348038"/>
              <a:ext cx="111125" cy="0"/>
            </a:xfrm>
            <a:prstGeom prst="line">
              <a:avLst/>
            </a:prstGeom>
            <a:noFill/>
            <a:ln w="25400">
              <a:solidFill>
                <a:srgbClr val="3293D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7366000" y="3348038"/>
              <a:ext cx="111125" cy="0"/>
            </a:xfrm>
            <a:prstGeom prst="line">
              <a:avLst/>
            </a:prstGeom>
            <a:noFill/>
            <a:ln w="25400">
              <a:solidFill>
                <a:srgbClr val="3293D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8375650" y="3348038"/>
              <a:ext cx="109538" cy="0"/>
            </a:xfrm>
            <a:prstGeom prst="line">
              <a:avLst/>
            </a:prstGeom>
            <a:noFill/>
            <a:ln w="25400">
              <a:solidFill>
                <a:srgbClr val="3293D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8059738" y="3348038"/>
              <a:ext cx="111125" cy="0"/>
            </a:xfrm>
            <a:prstGeom prst="line">
              <a:avLst/>
            </a:prstGeom>
            <a:noFill/>
            <a:ln w="25400">
              <a:solidFill>
                <a:srgbClr val="3293D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>
              <a:off x="7572375" y="3092450"/>
              <a:ext cx="0" cy="112713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7913688" y="3141663"/>
              <a:ext cx="0" cy="114300"/>
            </a:xfrm>
            <a:prstGeom prst="line">
              <a:avLst/>
            </a:prstGeom>
            <a:noFill/>
            <a:ln w="25400">
              <a:solidFill>
                <a:srgbClr val="3293D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auto">
            <a:xfrm>
              <a:off x="7145338" y="3373438"/>
              <a:ext cx="130175" cy="8413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ECECE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293D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auto">
            <a:xfrm rot="600000">
              <a:off x="7296150" y="3379788"/>
              <a:ext cx="200025" cy="7302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ECECE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293D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30"/>
            <p:cNvSpPr>
              <a:spLocks noChangeArrowheads="1"/>
            </p:cNvSpPr>
            <p:nvPr/>
          </p:nvSpPr>
          <p:spPr bwMode="auto">
            <a:xfrm>
              <a:off x="7880350" y="3368675"/>
              <a:ext cx="227013" cy="7778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ECECE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293D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31"/>
            <p:cNvSpPr>
              <a:spLocks noChangeArrowheads="1"/>
            </p:cNvSpPr>
            <p:nvPr/>
          </p:nvSpPr>
          <p:spPr bwMode="auto">
            <a:xfrm>
              <a:off x="7461250" y="3473450"/>
              <a:ext cx="146050" cy="8890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ECECE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293D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32"/>
            <p:cNvSpPr>
              <a:spLocks noChangeArrowheads="1"/>
            </p:cNvSpPr>
            <p:nvPr/>
          </p:nvSpPr>
          <p:spPr bwMode="auto">
            <a:xfrm rot="1200000">
              <a:off x="7596188" y="3225800"/>
              <a:ext cx="133350" cy="8413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ECECE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293D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7759700" y="3281363"/>
              <a:ext cx="130175" cy="8255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ECECE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293D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34"/>
            <p:cNvSpPr>
              <a:spLocks noChangeArrowheads="1"/>
            </p:cNvSpPr>
            <p:nvPr/>
          </p:nvSpPr>
          <p:spPr bwMode="auto">
            <a:xfrm>
              <a:off x="8162925" y="3381375"/>
              <a:ext cx="200025" cy="7143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ECECE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293D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auto">
            <a:xfrm>
              <a:off x="7532688" y="3357563"/>
              <a:ext cx="133350" cy="8255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ECECE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293D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auto">
            <a:xfrm>
              <a:off x="7653338" y="3490913"/>
              <a:ext cx="131762" cy="8096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ECECE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293D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auto">
            <a:xfrm rot="1620000">
              <a:off x="7816850" y="3446463"/>
              <a:ext cx="133350" cy="8255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ECECE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293D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auto">
            <a:xfrm rot="-1080000">
              <a:off x="7681913" y="3381375"/>
              <a:ext cx="130175" cy="80963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ECECE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293D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auto">
            <a:xfrm rot="5940000">
              <a:off x="7620000" y="3986213"/>
              <a:ext cx="125413" cy="261937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auto">
            <a:xfrm rot="-420000">
              <a:off x="7610475" y="4398963"/>
              <a:ext cx="122238" cy="274637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auto">
            <a:xfrm>
              <a:off x="7721600" y="4370388"/>
              <a:ext cx="131763" cy="8255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ECECE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293D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auto">
            <a:xfrm>
              <a:off x="7532688" y="4260850"/>
              <a:ext cx="130175" cy="8255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ECECE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293D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auto">
            <a:xfrm>
              <a:off x="7689850" y="4762500"/>
              <a:ext cx="131763" cy="8255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ECECE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293D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 flipV="1">
              <a:off x="7685088" y="2617788"/>
              <a:ext cx="0" cy="703262"/>
            </a:xfrm>
            <a:prstGeom prst="line">
              <a:avLst/>
            </a:prstGeom>
            <a:noFill/>
            <a:ln w="5080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auto">
            <a:xfrm rot="5940000">
              <a:off x="7338219" y="2447131"/>
              <a:ext cx="127000" cy="261938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auto">
            <a:xfrm>
              <a:off x="7985125" y="2644775"/>
              <a:ext cx="174625" cy="8413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ECECE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293D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5842000" y="1735138"/>
              <a:ext cx="3148013" cy="393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en-US" sz="2000">
                  <a:latin typeface="Arial" charset="0"/>
                </a:rPr>
                <a:t>PFA-100</a:t>
              </a:r>
              <a:r>
                <a:rPr lang="en-US" sz="2000" baseline="30000">
                  <a:latin typeface="Arial" charset="0"/>
                  <a:sym typeface="Symbol" pitchFamily="18" charset="2"/>
                </a:rPr>
                <a:t> </a:t>
              </a:r>
              <a:r>
                <a:rPr lang="en-US" sz="2000">
                  <a:latin typeface="Arial" charset="0"/>
                  <a:sym typeface="Symbol" pitchFamily="18" charset="2"/>
                </a:rPr>
                <a:t>Test Cartridge</a:t>
              </a:r>
              <a:endParaRPr lang="en-US" sz="2800">
                <a:solidFill>
                  <a:srgbClr val="FFFF00"/>
                </a:solidFill>
                <a:latin typeface="Tahoma" pitchFamily="34" charset="0"/>
              </a:endParaRPr>
            </a:p>
          </p:txBody>
        </p:sp>
        <p:sp>
          <p:nvSpPr>
            <p:cNvPr id="50" name="Rectangle 48" descr="Large confetti"/>
            <p:cNvSpPr>
              <a:spLocks noChangeArrowheads="1"/>
            </p:cNvSpPr>
            <p:nvPr/>
          </p:nvSpPr>
          <p:spPr bwMode="auto">
            <a:xfrm>
              <a:off x="6469063" y="2832100"/>
              <a:ext cx="1060450" cy="452438"/>
            </a:xfrm>
            <a:prstGeom prst="rect">
              <a:avLst/>
            </a:prstGeom>
            <a:pattFill prst="lgConfetti">
              <a:fgClr>
                <a:schemeClr val="folHlink"/>
              </a:fgClr>
              <a:bgClr>
                <a:schemeClr val="tx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49" descr="Large confetti"/>
            <p:cNvSpPr>
              <a:spLocks noChangeArrowheads="1"/>
            </p:cNvSpPr>
            <p:nvPr/>
          </p:nvSpPr>
          <p:spPr bwMode="auto">
            <a:xfrm>
              <a:off x="7970838" y="2832100"/>
              <a:ext cx="1062037" cy="452438"/>
            </a:xfrm>
            <a:prstGeom prst="rect">
              <a:avLst/>
            </a:prstGeom>
            <a:pattFill prst="lgConfetti">
              <a:fgClr>
                <a:schemeClr val="folHlink"/>
              </a:fgClr>
              <a:bgClr>
                <a:schemeClr val="tx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6478588" y="2430463"/>
              <a:ext cx="1065212" cy="3440112"/>
            </a:xfrm>
            <a:custGeom>
              <a:avLst/>
              <a:gdLst>
                <a:gd name="T0" fmla="*/ 0 w 811"/>
                <a:gd name="T1" fmla="*/ 0 h 2497"/>
                <a:gd name="T2" fmla="*/ 0 w 811"/>
                <a:gd name="T3" fmla="*/ 2147483647 h 2497"/>
                <a:gd name="T4" fmla="*/ 2147483647 w 811"/>
                <a:gd name="T5" fmla="*/ 2147483647 h 2497"/>
                <a:gd name="T6" fmla="*/ 2147483647 w 811"/>
                <a:gd name="T7" fmla="*/ 2147483647 h 24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1"/>
                <a:gd name="T13" fmla="*/ 0 h 2497"/>
                <a:gd name="T14" fmla="*/ 811 w 811"/>
                <a:gd name="T15" fmla="*/ 2497 h 24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1" h="2497">
                  <a:moveTo>
                    <a:pt x="0" y="0"/>
                  </a:moveTo>
                  <a:lnTo>
                    <a:pt x="0" y="1035"/>
                  </a:lnTo>
                  <a:lnTo>
                    <a:pt x="810" y="1035"/>
                  </a:lnTo>
                  <a:lnTo>
                    <a:pt x="810" y="2496"/>
                  </a:lnTo>
                </a:path>
              </a:pathLst>
            </a:custGeom>
            <a:noFill/>
            <a:ln w="50800" cap="rnd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7969250" y="2430463"/>
              <a:ext cx="1065213" cy="3440112"/>
            </a:xfrm>
            <a:custGeom>
              <a:avLst/>
              <a:gdLst>
                <a:gd name="T0" fmla="*/ 2147483647 w 811"/>
                <a:gd name="T1" fmla="*/ 0 h 2497"/>
                <a:gd name="T2" fmla="*/ 2147483647 w 811"/>
                <a:gd name="T3" fmla="*/ 2147483647 h 2497"/>
                <a:gd name="T4" fmla="*/ 0 w 811"/>
                <a:gd name="T5" fmla="*/ 2147483647 h 2497"/>
                <a:gd name="T6" fmla="*/ 0 w 811"/>
                <a:gd name="T7" fmla="*/ 2147483647 h 24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1"/>
                <a:gd name="T13" fmla="*/ 0 h 2497"/>
                <a:gd name="T14" fmla="*/ 811 w 811"/>
                <a:gd name="T15" fmla="*/ 2497 h 24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1" h="2497">
                  <a:moveTo>
                    <a:pt x="810" y="0"/>
                  </a:moveTo>
                  <a:lnTo>
                    <a:pt x="810" y="1035"/>
                  </a:lnTo>
                  <a:lnTo>
                    <a:pt x="0" y="1035"/>
                  </a:lnTo>
                  <a:lnTo>
                    <a:pt x="0" y="2496"/>
                  </a:lnTo>
                </a:path>
              </a:pathLst>
            </a:custGeom>
            <a:noFill/>
            <a:ln w="50800" cap="rnd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1827213" y="1652588"/>
              <a:ext cx="2790825" cy="5159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en-US" sz="2000">
                  <a:latin typeface="Arial" charset="0"/>
                </a:rPr>
                <a:t>Injured Blood Vessel</a:t>
              </a:r>
              <a:r>
                <a:rPr lang="en-US" sz="2800">
                  <a:solidFill>
                    <a:srgbClr val="FFFF00"/>
                  </a:solidFill>
                  <a:latin typeface="Arial" charset="0"/>
                </a:rPr>
                <a:t> </a:t>
              </a:r>
            </a:p>
          </p:txBody>
        </p:sp>
        <p:grpSp>
          <p:nvGrpSpPr>
            <p:cNvPr id="55" name="Group 144"/>
            <p:cNvGrpSpPr>
              <a:grpSpLocks/>
            </p:cNvGrpSpPr>
            <p:nvPr/>
          </p:nvGrpSpPr>
          <p:grpSpPr bwMode="auto">
            <a:xfrm>
              <a:off x="1893888" y="2365375"/>
              <a:ext cx="1900238" cy="3525838"/>
              <a:chOff x="1083" y="1490"/>
              <a:chExt cx="1197" cy="2221"/>
            </a:xfrm>
          </p:grpSpPr>
          <p:sp>
            <p:nvSpPr>
              <p:cNvPr id="73" name="Rectangle 54" descr="Small confetti"/>
              <p:cNvSpPr>
                <a:spLocks noChangeArrowheads="1"/>
              </p:cNvSpPr>
              <p:nvPr/>
            </p:nvSpPr>
            <p:spPr bwMode="auto">
              <a:xfrm>
                <a:off x="1119" y="1490"/>
                <a:ext cx="268" cy="2211"/>
              </a:xfrm>
              <a:prstGeom prst="rect">
                <a:avLst/>
              </a:prstGeom>
              <a:pattFill prst="smConfetti">
                <a:fgClr>
                  <a:schemeClr val="folHlink"/>
                </a:fgClr>
                <a:bgClr>
                  <a:schemeClr val="tx1"/>
                </a:bgClr>
              </a:patt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AutoShape 55"/>
              <p:cNvSpPr>
                <a:spLocks noChangeArrowheads="1"/>
              </p:cNvSpPr>
              <p:nvPr/>
            </p:nvSpPr>
            <p:spPr bwMode="auto">
              <a:xfrm rot="5400000">
                <a:off x="1008" y="2450"/>
                <a:ext cx="446" cy="29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4 w 21600"/>
                  <a:gd name="T13" fmla="*/ 4466 h 21600"/>
                  <a:gd name="T14" fmla="*/ 17096 w 21600"/>
                  <a:gd name="T15" fmla="*/ 1713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ZA"/>
              </a:p>
            </p:txBody>
          </p:sp>
          <p:sp>
            <p:nvSpPr>
              <p:cNvPr id="75" name="Rectangle 56" descr="Small confetti"/>
              <p:cNvSpPr>
                <a:spLocks noChangeArrowheads="1"/>
              </p:cNvSpPr>
              <p:nvPr/>
            </p:nvSpPr>
            <p:spPr bwMode="auto">
              <a:xfrm>
                <a:off x="2012" y="1499"/>
                <a:ext cx="268" cy="2212"/>
              </a:xfrm>
              <a:prstGeom prst="rect">
                <a:avLst/>
              </a:prstGeom>
              <a:pattFill prst="smConfetti">
                <a:fgClr>
                  <a:schemeClr val="folHlink"/>
                </a:fgClr>
                <a:bgClr>
                  <a:schemeClr val="tx1"/>
                </a:bgClr>
              </a:patt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Oval 57"/>
              <p:cNvSpPr>
                <a:spLocks noChangeArrowheads="1"/>
              </p:cNvSpPr>
              <p:nvPr/>
            </p:nvSpPr>
            <p:spPr bwMode="auto">
              <a:xfrm rot="-420000">
                <a:off x="1741" y="2624"/>
                <a:ext cx="78" cy="181"/>
              </a:xfrm>
              <a:prstGeom prst="ellipse">
                <a:avLst/>
              </a:prstGeom>
              <a:gradFill rotWithShape="0">
                <a:gsLst>
                  <a:gs pos="0">
                    <a:srgbClr val="000000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Oval 58"/>
              <p:cNvSpPr>
                <a:spLocks noChangeArrowheads="1"/>
              </p:cNvSpPr>
              <p:nvPr/>
            </p:nvSpPr>
            <p:spPr bwMode="auto">
              <a:xfrm rot="2580000">
                <a:off x="1729" y="2930"/>
                <a:ext cx="77" cy="182"/>
              </a:xfrm>
              <a:prstGeom prst="ellipse">
                <a:avLst/>
              </a:prstGeom>
              <a:gradFill rotWithShape="0">
                <a:gsLst>
                  <a:gs pos="0">
                    <a:srgbClr val="000000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Oval 59"/>
              <p:cNvSpPr>
                <a:spLocks noChangeArrowheads="1"/>
              </p:cNvSpPr>
              <p:nvPr/>
            </p:nvSpPr>
            <p:spPr bwMode="auto">
              <a:xfrm rot="-3480000">
                <a:off x="1643" y="2264"/>
                <a:ext cx="79" cy="171"/>
              </a:xfrm>
              <a:prstGeom prst="ellipse">
                <a:avLst/>
              </a:prstGeom>
              <a:gradFill rotWithShape="0">
                <a:gsLst>
                  <a:gs pos="0">
                    <a:srgbClr val="000000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Oval 60"/>
              <p:cNvSpPr>
                <a:spLocks noChangeArrowheads="1"/>
              </p:cNvSpPr>
              <p:nvPr/>
            </p:nvSpPr>
            <p:spPr bwMode="auto">
              <a:xfrm rot="-420000">
                <a:off x="1761" y="1905"/>
                <a:ext cx="78" cy="181"/>
              </a:xfrm>
              <a:prstGeom prst="ellipse">
                <a:avLst/>
              </a:prstGeom>
              <a:gradFill rotWithShape="0">
                <a:gsLst>
                  <a:gs pos="0">
                    <a:srgbClr val="000000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Oval 61"/>
              <p:cNvSpPr>
                <a:spLocks noChangeArrowheads="1"/>
              </p:cNvSpPr>
              <p:nvPr/>
            </p:nvSpPr>
            <p:spPr bwMode="auto">
              <a:xfrm rot="-420000">
                <a:off x="1642" y="3155"/>
                <a:ext cx="77" cy="181"/>
              </a:xfrm>
              <a:prstGeom prst="ellipse">
                <a:avLst/>
              </a:prstGeom>
              <a:gradFill rotWithShape="0">
                <a:gsLst>
                  <a:gs pos="0">
                    <a:srgbClr val="000000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Oval 62"/>
              <p:cNvSpPr>
                <a:spLocks noChangeArrowheads="1"/>
              </p:cNvSpPr>
              <p:nvPr/>
            </p:nvSpPr>
            <p:spPr bwMode="auto">
              <a:xfrm>
                <a:off x="1609" y="2692"/>
                <a:ext cx="82" cy="53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ECECE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3293D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Oval 63"/>
              <p:cNvSpPr>
                <a:spLocks noChangeArrowheads="1"/>
              </p:cNvSpPr>
              <p:nvPr/>
            </p:nvSpPr>
            <p:spPr bwMode="auto">
              <a:xfrm>
                <a:off x="1532" y="2089"/>
                <a:ext cx="83" cy="55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ECECE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3293D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Oval 64"/>
              <p:cNvSpPr>
                <a:spLocks noChangeArrowheads="1"/>
              </p:cNvSpPr>
              <p:nvPr/>
            </p:nvSpPr>
            <p:spPr bwMode="auto">
              <a:xfrm>
                <a:off x="1781" y="2176"/>
                <a:ext cx="82" cy="54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ECECE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3293D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Oval 65"/>
              <p:cNvSpPr>
                <a:spLocks noChangeArrowheads="1"/>
              </p:cNvSpPr>
              <p:nvPr/>
            </p:nvSpPr>
            <p:spPr bwMode="auto">
              <a:xfrm>
                <a:off x="1801" y="2503"/>
                <a:ext cx="82" cy="54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ECECE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3293D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Oval 66"/>
              <p:cNvSpPr>
                <a:spLocks noChangeArrowheads="1"/>
              </p:cNvSpPr>
              <p:nvPr/>
            </p:nvSpPr>
            <p:spPr bwMode="auto">
              <a:xfrm>
                <a:off x="1820" y="1797"/>
                <a:ext cx="83" cy="55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ECECE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3293D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Oval 67"/>
              <p:cNvSpPr>
                <a:spLocks noChangeArrowheads="1"/>
              </p:cNvSpPr>
              <p:nvPr/>
            </p:nvSpPr>
            <p:spPr bwMode="auto">
              <a:xfrm>
                <a:off x="1781" y="3184"/>
                <a:ext cx="82" cy="53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ECECE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3293D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Freeform 68"/>
              <p:cNvSpPr>
                <a:spLocks/>
              </p:cNvSpPr>
              <p:nvPr/>
            </p:nvSpPr>
            <p:spPr bwMode="auto">
              <a:xfrm>
                <a:off x="1927" y="1510"/>
                <a:ext cx="93" cy="441"/>
              </a:xfrm>
              <a:custGeom>
                <a:avLst/>
                <a:gdLst>
                  <a:gd name="T0" fmla="*/ 33 w 113"/>
                  <a:gd name="T1" fmla="*/ 0 h 508"/>
                  <a:gd name="T2" fmla="*/ 33 w 113"/>
                  <a:gd name="T3" fmla="*/ 217 h 508"/>
                  <a:gd name="T4" fmla="*/ 25 w 113"/>
                  <a:gd name="T5" fmla="*/ 217 h 508"/>
                  <a:gd name="T6" fmla="*/ 17 w 113"/>
                  <a:gd name="T7" fmla="*/ 209 h 508"/>
                  <a:gd name="T8" fmla="*/ 12 w 113"/>
                  <a:gd name="T9" fmla="*/ 200 h 508"/>
                  <a:gd name="T10" fmla="*/ 7 w 113"/>
                  <a:gd name="T11" fmla="*/ 188 h 508"/>
                  <a:gd name="T12" fmla="*/ 5 w 113"/>
                  <a:gd name="T13" fmla="*/ 178 h 508"/>
                  <a:gd name="T14" fmla="*/ 2 w 113"/>
                  <a:gd name="T15" fmla="*/ 167 h 508"/>
                  <a:gd name="T16" fmla="*/ 2 w 113"/>
                  <a:gd name="T17" fmla="*/ 157 h 508"/>
                  <a:gd name="T18" fmla="*/ 2 w 113"/>
                  <a:gd name="T19" fmla="*/ 146 h 508"/>
                  <a:gd name="T20" fmla="*/ 0 w 113"/>
                  <a:gd name="T21" fmla="*/ 135 h 508"/>
                  <a:gd name="T22" fmla="*/ 0 w 113"/>
                  <a:gd name="T23" fmla="*/ 125 h 508"/>
                  <a:gd name="T24" fmla="*/ 0 w 113"/>
                  <a:gd name="T25" fmla="*/ 114 h 508"/>
                  <a:gd name="T26" fmla="*/ 0 w 113"/>
                  <a:gd name="T27" fmla="*/ 102 h 508"/>
                  <a:gd name="T28" fmla="*/ 0 w 113"/>
                  <a:gd name="T29" fmla="*/ 93 h 508"/>
                  <a:gd name="T30" fmla="*/ 0 w 113"/>
                  <a:gd name="T31" fmla="*/ 82 h 508"/>
                  <a:gd name="T32" fmla="*/ 0 w 113"/>
                  <a:gd name="T33" fmla="*/ 71 h 508"/>
                  <a:gd name="T34" fmla="*/ 2 w 113"/>
                  <a:gd name="T35" fmla="*/ 60 h 508"/>
                  <a:gd name="T36" fmla="*/ 2 w 113"/>
                  <a:gd name="T37" fmla="*/ 49 h 508"/>
                  <a:gd name="T38" fmla="*/ 2 w 113"/>
                  <a:gd name="T39" fmla="*/ 39 h 508"/>
                  <a:gd name="T40" fmla="*/ 2 w 113"/>
                  <a:gd name="T41" fmla="*/ 28 h 508"/>
                  <a:gd name="T42" fmla="*/ 7 w 113"/>
                  <a:gd name="T43" fmla="*/ 17 h 508"/>
                  <a:gd name="T44" fmla="*/ 12 w 113"/>
                  <a:gd name="T45" fmla="*/ 8 h 508"/>
                  <a:gd name="T46" fmla="*/ 21 w 113"/>
                  <a:gd name="T47" fmla="*/ 3 h 508"/>
                  <a:gd name="T48" fmla="*/ 27 w 113"/>
                  <a:gd name="T49" fmla="*/ 0 h 508"/>
                  <a:gd name="T50" fmla="*/ 35 w 113"/>
                  <a:gd name="T51" fmla="*/ 0 h 508"/>
                  <a:gd name="T52" fmla="*/ 33 w 113"/>
                  <a:gd name="T53" fmla="*/ 0 h 50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13"/>
                  <a:gd name="T82" fmla="*/ 0 h 508"/>
                  <a:gd name="T83" fmla="*/ 113 w 113"/>
                  <a:gd name="T84" fmla="*/ 508 h 50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13" h="508">
                    <a:moveTo>
                      <a:pt x="104" y="0"/>
                    </a:moveTo>
                    <a:lnTo>
                      <a:pt x="104" y="507"/>
                    </a:lnTo>
                    <a:lnTo>
                      <a:pt x="80" y="507"/>
                    </a:lnTo>
                    <a:lnTo>
                      <a:pt x="56" y="490"/>
                    </a:lnTo>
                    <a:lnTo>
                      <a:pt x="40" y="465"/>
                    </a:lnTo>
                    <a:lnTo>
                      <a:pt x="24" y="441"/>
                    </a:lnTo>
                    <a:lnTo>
                      <a:pt x="16" y="416"/>
                    </a:lnTo>
                    <a:lnTo>
                      <a:pt x="8" y="391"/>
                    </a:lnTo>
                    <a:lnTo>
                      <a:pt x="8" y="366"/>
                    </a:lnTo>
                    <a:lnTo>
                      <a:pt x="8" y="341"/>
                    </a:lnTo>
                    <a:lnTo>
                      <a:pt x="0" y="316"/>
                    </a:lnTo>
                    <a:lnTo>
                      <a:pt x="0" y="291"/>
                    </a:lnTo>
                    <a:lnTo>
                      <a:pt x="0" y="266"/>
                    </a:lnTo>
                    <a:lnTo>
                      <a:pt x="0" y="241"/>
                    </a:lnTo>
                    <a:lnTo>
                      <a:pt x="0" y="216"/>
                    </a:lnTo>
                    <a:lnTo>
                      <a:pt x="0" y="191"/>
                    </a:lnTo>
                    <a:lnTo>
                      <a:pt x="0" y="166"/>
                    </a:lnTo>
                    <a:lnTo>
                      <a:pt x="8" y="141"/>
                    </a:lnTo>
                    <a:lnTo>
                      <a:pt x="8" y="116"/>
                    </a:lnTo>
                    <a:lnTo>
                      <a:pt x="8" y="91"/>
                    </a:lnTo>
                    <a:lnTo>
                      <a:pt x="8" y="66"/>
                    </a:lnTo>
                    <a:lnTo>
                      <a:pt x="24" y="42"/>
                    </a:lnTo>
                    <a:lnTo>
                      <a:pt x="40" y="17"/>
                    </a:lnTo>
                    <a:lnTo>
                      <a:pt x="64" y="8"/>
                    </a:lnTo>
                    <a:lnTo>
                      <a:pt x="88" y="0"/>
                    </a:lnTo>
                    <a:lnTo>
                      <a:pt x="112" y="0"/>
                    </a:lnTo>
                    <a:lnTo>
                      <a:pt x="104" y="0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037C03"/>
                  </a:gs>
                </a:gsLst>
                <a:path path="rect">
                  <a:fillToRect l="50000" t="50000" r="50000" b="50000"/>
                </a:path>
              </a:gra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88" name="Freeform 69"/>
              <p:cNvSpPr>
                <a:spLocks/>
              </p:cNvSpPr>
              <p:nvPr/>
            </p:nvSpPr>
            <p:spPr bwMode="auto">
              <a:xfrm>
                <a:off x="1927" y="2378"/>
                <a:ext cx="93" cy="441"/>
              </a:xfrm>
              <a:custGeom>
                <a:avLst/>
                <a:gdLst>
                  <a:gd name="T0" fmla="*/ 33 w 113"/>
                  <a:gd name="T1" fmla="*/ 0 h 508"/>
                  <a:gd name="T2" fmla="*/ 33 w 113"/>
                  <a:gd name="T3" fmla="*/ 217 h 508"/>
                  <a:gd name="T4" fmla="*/ 25 w 113"/>
                  <a:gd name="T5" fmla="*/ 217 h 508"/>
                  <a:gd name="T6" fmla="*/ 17 w 113"/>
                  <a:gd name="T7" fmla="*/ 209 h 508"/>
                  <a:gd name="T8" fmla="*/ 12 w 113"/>
                  <a:gd name="T9" fmla="*/ 200 h 508"/>
                  <a:gd name="T10" fmla="*/ 7 w 113"/>
                  <a:gd name="T11" fmla="*/ 188 h 508"/>
                  <a:gd name="T12" fmla="*/ 5 w 113"/>
                  <a:gd name="T13" fmla="*/ 178 h 508"/>
                  <a:gd name="T14" fmla="*/ 2 w 113"/>
                  <a:gd name="T15" fmla="*/ 167 h 508"/>
                  <a:gd name="T16" fmla="*/ 2 w 113"/>
                  <a:gd name="T17" fmla="*/ 157 h 508"/>
                  <a:gd name="T18" fmla="*/ 2 w 113"/>
                  <a:gd name="T19" fmla="*/ 146 h 508"/>
                  <a:gd name="T20" fmla="*/ 0 w 113"/>
                  <a:gd name="T21" fmla="*/ 135 h 508"/>
                  <a:gd name="T22" fmla="*/ 0 w 113"/>
                  <a:gd name="T23" fmla="*/ 125 h 508"/>
                  <a:gd name="T24" fmla="*/ 0 w 113"/>
                  <a:gd name="T25" fmla="*/ 114 h 508"/>
                  <a:gd name="T26" fmla="*/ 0 w 113"/>
                  <a:gd name="T27" fmla="*/ 102 h 508"/>
                  <a:gd name="T28" fmla="*/ 0 w 113"/>
                  <a:gd name="T29" fmla="*/ 93 h 508"/>
                  <a:gd name="T30" fmla="*/ 0 w 113"/>
                  <a:gd name="T31" fmla="*/ 82 h 508"/>
                  <a:gd name="T32" fmla="*/ 0 w 113"/>
                  <a:gd name="T33" fmla="*/ 71 h 508"/>
                  <a:gd name="T34" fmla="*/ 2 w 113"/>
                  <a:gd name="T35" fmla="*/ 60 h 508"/>
                  <a:gd name="T36" fmla="*/ 2 w 113"/>
                  <a:gd name="T37" fmla="*/ 49 h 508"/>
                  <a:gd name="T38" fmla="*/ 2 w 113"/>
                  <a:gd name="T39" fmla="*/ 39 h 508"/>
                  <a:gd name="T40" fmla="*/ 2 w 113"/>
                  <a:gd name="T41" fmla="*/ 28 h 508"/>
                  <a:gd name="T42" fmla="*/ 7 w 113"/>
                  <a:gd name="T43" fmla="*/ 17 h 508"/>
                  <a:gd name="T44" fmla="*/ 12 w 113"/>
                  <a:gd name="T45" fmla="*/ 8 h 508"/>
                  <a:gd name="T46" fmla="*/ 21 w 113"/>
                  <a:gd name="T47" fmla="*/ 3 h 508"/>
                  <a:gd name="T48" fmla="*/ 27 w 113"/>
                  <a:gd name="T49" fmla="*/ 0 h 508"/>
                  <a:gd name="T50" fmla="*/ 35 w 113"/>
                  <a:gd name="T51" fmla="*/ 0 h 508"/>
                  <a:gd name="T52" fmla="*/ 33 w 113"/>
                  <a:gd name="T53" fmla="*/ 0 h 50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13"/>
                  <a:gd name="T82" fmla="*/ 0 h 508"/>
                  <a:gd name="T83" fmla="*/ 113 w 113"/>
                  <a:gd name="T84" fmla="*/ 508 h 50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13" h="508">
                    <a:moveTo>
                      <a:pt x="104" y="0"/>
                    </a:moveTo>
                    <a:lnTo>
                      <a:pt x="104" y="507"/>
                    </a:lnTo>
                    <a:lnTo>
                      <a:pt x="80" y="507"/>
                    </a:lnTo>
                    <a:lnTo>
                      <a:pt x="56" y="490"/>
                    </a:lnTo>
                    <a:lnTo>
                      <a:pt x="40" y="465"/>
                    </a:lnTo>
                    <a:lnTo>
                      <a:pt x="24" y="441"/>
                    </a:lnTo>
                    <a:lnTo>
                      <a:pt x="16" y="416"/>
                    </a:lnTo>
                    <a:lnTo>
                      <a:pt x="8" y="391"/>
                    </a:lnTo>
                    <a:lnTo>
                      <a:pt x="8" y="366"/>
                    </a:lnTo>
                    <a:lnTo>
                      <a:pt x="8" y="341"/>
                    </a:lnTo>
                    <a:lnTo>
                      <a:pt x="0" y="316"/>
                    </a:lnTo>
                    <a:lnTo>
                      <a:pt x="0" y="291"/>
                    </a:lnTo>
                    <a:lnTo>
                      <a:pt x="0" y="266"/>
                    </a:lnTo>
                    <a:lnTo>
                      <a:pt x="0" y="241"/>
                    </a:lnTo>
                    <a:lnTo>
                      <a:pt x="0" y="216"/>
                    </a:lnTo>
                    <a:lnTo>
                      <a:pt x="0" y="191"/>
                    </a:lnTo>
                    <a:lnTo>
                      <a:pt x="0" y="166"/>
                    </a:lnTo>
                    <a:lnTo>
                      <a:pt x="8" y="141"/>
                    </a:lnTo>
                    <a:lnTo>
                      <a:pt x="8" y="116"/>
                    </a:lnTo>
                    <a:lnTo>
                      <a:pt x="8" y="91"/>
                    </a:lnTo>
                    <a:lnTo>
                      <a:pt x="8" y="66"/>
                    </a:lnTo>
                    <a:lnTo>
                      <a:pt x="24" y="42"/>
                    </a:lnTo>
                    <a:lnTo>
                      <a:pt x="40" y="17"/>
                    </a:lnTo>
                    <a:lnTo>
                      <a:pt x="64" y="8"/>
                    </a:lnTo>
                    <a:lnTo>
                      <a:pt x="88" y="0"/>
                    </a:lnTo>
                    <a:lnTo>
                      <a:pt x="112" y="0"/>
                    </a:lnTo>
                    <a:lnTo>
                      <a:pt x="104" y="0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037C03"/>
                  </a:gs>
                </a:gsLst>
                <a:path path="rect">
                  <a:fillToRect l="50000" t="50000" r="50000" b="50000"/>
                </a:path>
              </a:gra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89" name="Freeform 70"/>
              <p:cNvSpPr>
                <a:spLocks/>
              </p:cNvSpPr>
              <p:nvPr/>
            </p:nvSpPr>
            <p:spPr bwMode="auto">
              <a:xfrm>
                <a:off x="1927" y="2815"/>
                <a:ext cx="93" cy="441"/>
              </a:xfrm>
              <a:custGeom>
                <a:avLst/>
                <a:gdLst>
                  <a:gd name="T0" fmla="*/ 33 w 113"/>
                  <a:gd name="T1" fmla="*/ 0 h 508"/>
                  <a:gd name="T2" fmla="*/ 33 w 113"/>
                  <a:gd name="T3" fmla="*/ 217 h 508"/>
                  <a:gd name="T4" fmla="*/ 25 w 113"/>
                  <a:gd name="T5" fmla="*/ 217 h 508"/>
                  <a:gd name="T6" fmla="*/ 17 w 113"/>
                  <a:gd name="T7" fmla="*/ 209 h 508"/>
                  <a:gd name="T8" fmla="*/ 12 w 113"/>
                  <a:gd name="T9" fmla="*/ 200 h 508"/>
                  <a:gd name="T10" fmla="*/ 7 w 113"/>
                  <a:gd name="T11" fmla="*/ 188 h 508"/>
                  <a:gd name="T12" fmla="*/ 5 w 113"/>
                  <a:gd name="T13" fmla="*/ 178 h 508"/>
                  <a:gd name="T14" fmla="*/ 2 w 113"/>
                  <a:gd name="T15" fmla="*/ 167 h 508"/>
                  <a:gd name="T16" fmla="*/ 2 w 113"/>
                  <a:gd name="T17" fmla="*/ 157 h 508"/>
                  <a:gd name="T18" fmla="*/ 2 w 113"/>
                  <a:gd name="T19" fmla="*/ 146 h 508"/>
                  <a:gd name="T20" fmla="*/ 0 w 113"/>
                  <a:gd name="T21" fmla="*/ 135 h 508"/>
                  <a:gd name="T22" fmla="*/ 0 w 113"/>
                  <a:gd name="T23" fmla="*/ 125 h 508"/>
                  <a:gd name="T24" fmla="*/ 0 w 113"/>
                  <a:gd name="T25" fmla="*/ 114 h 508"/>
                  <a:gd name="T26" fmla="*/ 0 w 113"/>
                  <a:gd name="T27" fmla="*/ 102 h 508"/>
                  <a:gd name="T28" fmla="*/ 0 w 113"/>
                  <a:gd name="T29" fmla="*/ 93 h 508"/>
                  <a:gd name="T30" fmla="*/ 0 w 113"/>
                  <a:gd name="T31" fmla="*/ 82 h 508"/>
                  <a:gd name="T32" fmla="*/ 0 w 113"/>
                  <a:gd name="T33" fmla="*/ 71 h 508"/>
                  <a:gd name="T34" fmla="*/ 2 w 113"/>
                  <a:gd name="T35" fmla="*/ 60 h 508"/>
                  <a:gd name="T36" fmla="*/ 2 w 113"/>
                  <a:gd name="T37" fmla="*/ 49 h 508"/>
                  <a:gd name="T38" fmla="*/ 2 w 113"/>
                  <a:gd name="T39" fmla="*/ 39 h 508"/>
                  <a:gd name="T40" fmla="*/ 2 w 113"/>
                  <a:gd name="T41" fmla="*/ 28 h 508"/>
                  <a:gd name="T42" fmla="*/ 7 w 113"/>
                  <a:gd name="T43" fmla="*/ 17 h 508"/>
                  <a:gd name="T44" fmla="*/ 12 w 113"/>
                  <a:gd name="T45" fmla="*/ 8 h 508"/>
                  <a:gd name="T46" fmla="*/ 21 w 113"/>
                  <a:gd name="T47" fmla="*/ 3 h 508"/>
                  <a:gd name="T48" fmla="*/ 27 w 113"/>
                  <a:gd name="T49" fmla="*/ 0 h 508"/>
                  <a:gd name="T50" fmla="*/ 35 w 113"/>
                  <a:gd name="T51" fmla="*/ 0 h 508"/>
                  <a:gd name="T52" fmla="*/ 33 w 113"/>
                  <a:gd name="T53" fmla="*/ 0 h 50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13"/>
                  <a:gd name="T82" fmla="*/ 0 h 508"/>
                  <a:gd name="T83" fmla="*/ 113 w 113"/>
                  <a:gd name="T84" fmla="*/ 508 h 50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13" h="508">
                    <a:moveTo>
                      <a:pt x="104" y="0"/>
                    </a:moveTo>
                    <a:lnTo>
                      <a:pt x="104" y="507"/>
                    </a:lnTo>
                    <a:lnTo>
                      <a:pt x="80" y="507"/>
                    </a:lnTo>
                    <a:lnTo>
                      <a:pt x="56" y="490"/>
                    </a:lnTo>
                    <a:lnTo>
                      <a:pt x="40" y="465"/>
                    </a:lnTo>
                    <a:lnTo>
                      <a:pt x="24" y="441"/>
                    </a:lnTo>
                    <a:lnTo>
                      <a:pt x="16" y="416"/>
                    </a:lnTo>
                    <a:lnTo>
                      <a:pt x="8" y="391"/>
                    </a:lnTo>
                    <a:lnTo>
                      <a:pt x="8" y="366"/>
                    </a:lnTo>
                    <a:lnTo>
                      <a:pt x="8" y="341"/>
                    </a:lnTo>
                    <a:lnTo>
                      <a:pt x="0" y="316"/>
                    </a:lnTo>
                    <a:lnTo>
                      <a:pt x="0" y="291"/>
                    </a:lnTo>
                    <a:lnTo>
                      <a:pt x="0" y="266"/>
                    </a:lnTo>
                    <a:lnTo>
                      <a:pt x="0" y="241"/>
                    </a:lnTo>
                    <a:lnTo>
                      <a:pt x="0" y="216"/>
                    </a:lnTo>
                    <a:lnTo>
                      <a:pt x="0" y="191"/>
                    </a:lnTo>
                    <a:lnTo>
                      <a:pt x="0" y="166"/>
                    </a:lnTo>
                    <a:lnTo>
                      <a:pt x="8" y="141"/>
                    </a:lnTo>
                    <a:lnTo>
                      <a:pt x="8" y="116"/>
                    </a:lnTo>
                    <a:lnTo>
                      <a:pt x="8" y="91"/>
                    </a:lnTo>
                    <a:lnTo>
                      <a:pt x="8" y="66"/>
                    </a:lnTo>
                    <a:lnTo>
                      <a:pt x="24" y="42"/>
                    </a:lnTo>
                    <a:lnTo>
                      <a:pt x="40" y="17"/>
                    </a:lnTo>
                    <a:lnTo>
                      <a:pt x="64" y="8"/>
                    </a:lnTo>
                    <a:lnTo>
                      <a:pt x="88" y="0"/>
                    </a:lnTo>
                    <a:lnTo>
                      <a:pt x="112" y="0"/>
                    </a:lnTo>
                    <a:lnTo>
                      <a:pt x="104" y="0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037C03"/>
                  </a:gs>
                </a:gsLst>
                <a:path path="rect">
                  <a:fillToRect l="50000" t="50000" r="50000" b="50000"/>
                </a:path>
              </a:gra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90" name="Freeform 71"/>
              <p:cNvSpPr>
                <a:spLocks/>
              </p:cNvSpPr>
              <p:nvPr/>
            </p:nvSpPr>
            <p:spPr bwMode="auto">
              <a:xfrm>
                <a:off x="1927" y="1940"/>
                <a:ext cx="93" cy="441"/>
              </a:xfrm>
              <a:custGeom>
                <a:avLst/>
                <a:gdLst>
                  <a:gd name="T0" fmla="*/ 33 w 113"/>
                  <a:gd name="T1" fmla="*/ 0 h 508"/>
                  <a:gd name="T2" fmla="*/ 33 w 113"/>
                  <a:gd name="T3" fmla="*/ 217 h 508"/>
                  <a:gd name="T4" fmla="*/ 25 w 113"/>
                  <a:gd name="T5" fmla="*/ 217 h 508"/>
                  <a:gd name="T6" fmla="*/ 17 w 113"/>
                  <a:gd name="T7" fmla="*/ 209 h 508"/>
                  <a:gd name="T8" fmla="*/ 12 w 113"/>
                  <a:gd name="T9" fmla="*/ 200 h 508"/>
                  <a:gd name="T10" fmla="*/ 7 w 113"/>
                  <a:gd name="T11" fmla="*/ 188 h 508"/>
                  <a:gd name="T12" fmla="*/ 5 w 113"/>
                  <a:gd name="T13" fmla="*/ 178 h 508"/>
                  <a:gd name="T14" fmla="*/ 2 w 113"/>
                  <a:gd name="T15" fmla="*/ 167 h 508"/>
                  <a:gd name="T16" fmla="*/ 2 w 113"/>
                  <a:gd name="T17" fmla="*/ 157 h 508"/>
                  <a:gd name="T18" fmla="*/ 2 w 113"/>
                  <a:gd name="T19" fmla="*/ 146 h 508"/>
                  <a:gd name="T20" fmla="*/ 0 w 113"/>
                  <a:gd name="T21" fmla="*/ 135 h 508"/>
                  <a:gd name="T22" fmla="*/ 0 w 113"/>
                  <a:gd name="T23" fmla="*/ 125 h 508"/>
                  <a:gd name="T24" fmla="*/ 0 w 113"/>
                  <a:gd name="T25" fmla="*/ 114 h 508"/>
                  <a:gd name="T26" fmla="*/ 0 w 113"/>
                  <a:gd name="T27" fmla="*/ 102 h 508"/>
                  <a:gd name="T28" fmla="*/ 0 w 113"/>
                  <a:gd name="T29" fmla="*/ 93 h 508"/>
                  <a:gd name="T30" fmla="*/ 0 w 113"/>
                  <a:gd name="T31" fmla="*/ 82 h 508"/>
                  <a:gd name="T32" fmla="*/ 0 w 113"/>
                  <a:gd name="T33" fmla="*/ 71 h 508"/>
                  <a:gd name="T34" fmla="*/ 2 w 113"/>
                  <a:gd name="T35" fmla="*/ 60 h 508"/>
                  <a:gd name="T36" fmla="*/ 2 w 113"/>
                  <a:gd name="T37" fmla="*/ 49 h 508"/>
                  <a:gd name="T38" fmla="*/ 2 w 113"/>
                  <a:gd name="T39" fmla="*/ 39 h 508"/>
                  <a:gd name="T40" fmla="*/ 2 w 113"/>
                  <a:gd name="T41" fmla="*/ 28 h 508"/>
                  <a:gd name="T42" fmla="*/ 7 w 113"/>
                  <a:gd name="T43" fmla="*/ 17 h 508"/>
                  <a:gd name="T44" fmla="*/ 12 w 113"/>
                  <a:gd name="T45" fmla="*/ 8 h 508"/>
                  <a:gd name="T46" fmla="*/ 21 w 113"/>
                  <a:gd name="T47" fmla="*/ 3 h 508"/>
                  <a:gd name="T48" fmla="*/ 27 w 113"/>
                  <a:gd name="T49" fmla="*/ 0 h 508"/>
                  <a:gd name="T50" fmla="*/ 35 w 113"/>
                  <a:gd name="T51" fmla="*/ 0 h 508"/>
                  <a:gd name="T52" fmla="*/ 33 w 113"/>
                  <a:gd name="T53" fmla="*/ 0 h 50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13"/>
                  <a:gd name="T82" fmla="*/ 0 h 508"/>
                  <a:gd name="T83" fmla="*/ 113 w 113"/>
                  <a:gd name="T84" fmla="*/ 508 h 50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13" h="508">
                    <a:moveTo>
                      <a:pt x="104" y="0"/>
                    </a:moveTo>
                    <a:lnTo>
                      <a:pt x="104" y="507"/>
                    </a:lnTo>
                    <a:lnTo>
                      <a:pt x="80" y="507"/>
                    </a:lnTo>
                    <a:lnTo>
                      <a:pt x="56" y="490"/>
                    </a:lnTo>
                    <a:lnTo>
                      <a:pt x="40" y="465"/>
                    </a:lnTo>
                    <a:lnTo>
                      <a:pt x="24" y="441"/>
                    </a:lnTo>
                    <a:lnTo>
                      <a:pt x="16" y="416"/>
                    </a:lnTo>
                    <a:lnTo>
                      <a:pt x="8" y="391"/>
                    </a:lnTo>
                    <a:lnTo>
                      <a:pt x="8" y="366"/>
                    </a:lnTo>
                    <a:lnTo>
                      <a:pt x="8" y="341"/>
                    </a:lnTo>
                    <a:lnTo>
                      <a:pt x="0" y="316"/>
                    </a:lnTo>
                    <a:lnTo>
                      <a:pt x="0" y="291"/>
                    </a:lnTo>
                    <a:lnTo>
                      <a:pt x="0" y="266"/>
                    </a:lnTo>
                    <a:lnTo>
                      <a:pt x="0" y="241"/>
                    </a:lnTo>
                    <a:lnTo>
                      <a:pt x="0" y="216"/>
                    </a:lnTo>
                    <a:lnTo>
                      <a:pt x="0" y="191"/>
                    </a:lnTo>
                    <a:lnTo>
                      <a:pt x="0" y="166"/>
                    </a:lnTo>
                    <a:lnTo>
                      <a:pt x="8" y="141"/>
                    </a:lnTo>
                    <a:lnTo>
                      <a:pt x="8" y="116"/>
                    </a:lnTo>
                    <a:lnTo>
                      <a:pt x="8" y="91"/>
                    </a:lnTo>
                    <a:lnTo>
                      <a:pt x="8" y="66"/>
                    </a:lnTo>
                    <a:lnTo>
                      <a:pt x="24" y="42"/>
                    </a:lnTo>
                    <a:lnTo>
                      <a:pt x="40" y="17"/>
                    </a:lnTo>
                    <a:lnTo>
                      <a:pt x="64" y="8"/>
                    </a:lnTo>
                    <a:lnTo>
                      <a:pt x="88" y="0"/>
                    </a:lnTo>
                    <a:lnTo>
                      <a:pt x="112" y="0"/>
                    </a:lnTo>
                    <a:lnTo>
                      <a:pt x="104" y="0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037C03"/>
                  </a:gs>
                </a:gsLst>
                <a:path path="rect">
                  <a:fillToRect l="50000" t="50000" r="50000" b="50000"/>
                </a:path>
              </a:gra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91" name="Freeform 72"/>
              <p:cNvSpPr>
                <a:spLocks/>
              </p:cNvSpPr>
              <p:nvPr/>
            </p:nvSpPr>
            <p:spPr bwMode="auto">
              <a:xfrm>
                <a:off x="1927" y="3260"/>
                <a:ext cx="93" cy="441"/>
              </a:xfrm>
              <a:custGeom>
                <a:avLst/>
                <a:gdLst>
                  <a:gd name="T0" fmla="*/ 33 w 113"/>
                  <a:gd name="T1" fmla="*/ 0 h 508"/>
                  <a:gd name="T2" fmla="*/ 33 w 113"/>
                  <a:gd name="T3" fmla="*/ 217 h 508"/>
                  <a:gd name="T4" fmla="*/ 25 w 113"/>
                  <a:gd name="T5" fmla="*/ 217 h 508"/>
                  <a:gd name="T6" fmla="*/ 17 w 113"/>
                  <a:gd name="T7" fmla="*/ 209 h 508"/>
                  <a:gd name="T8" fmla="*/ 12 w 113"/>
                  <a:gd name="T9" fmla="*/ 200 h 508"/>
                  <a:gd name="T10" fmla="*/ 7 w 113"/>
                  <a:gd name="T11" fmla="*/ 188 h 508"/>
                  <a:gd name="T12" fmla="*/ 5 w 113"/>
                  <a:gd name="T13" fmla="*/ 178 h 508"/>
                  <a:gd name="T14" fmla="*/ 2 w 113"/>
                  <a:gd name="T15" fmla="*/ 167 h 508"/>
                  <a:gd name="T16" fmla="*/ 2 w 113"/>
                  <a:gd name="T17" fmla="*/ 157 h 508"/>
                  <a:gd name="T18" fmla="*/ 2 w 113"/>
                  <a:gd name="T19" fmla="*/ 146 h 508"/>
                  <a:gd name="T20" fmla="*/ 0 w 113"/>
                  <a:gd name="T21" fmla="*/ 135 h 508"/>
                  <a:gd name="T22" fmla="*/ 0 w 113"/>
                  <a:gd name="T23" fmla="*/ 125 h 508"/>
                  <a:gd name="T24" fmla="*/ 0 w 113"/>
                  <a:gd name="T25" fmla="*/ 114 h 508"/>
                  <a:gd name="T26" fmla="*/ 0 w 113"/>
                  <a:gd name="T27" fmla="*/ 102 h 508"/>
                  <a:gd name="T28" fmla="*/ 0 w 113"/>
                  <a:gd name="T29" fmla="*/ 93 h 508"/>
                  <a:gd name="T30" fmla="*/ 0 w 113"/>
                  <a:gd name="T31" fmla="*/ 82 h 508"/>
                  <a:gd name="T32" fmla="*/ 0 w 113"/>
                  <a:gd name="T33" fmla="*/ 71 h 508"/>
                  <a:gd name="T34" fmla="*/ 2 w 113"/>
                  <a:gd name="T35" fmla="*/ 60 h 508"/>
                  <a:gd name="T36" fmla="*/ 2 w 113"/>
                  <a:gd name="T37" fmla="*/ 49 h 508"/>
                  <a:gd name="T38" fmla="*/ 2 w 113"/>
                  <a:gd name="T39" fmla="*/ 39 h 508"/>
                  <a:gd name="T40" fmla="*/ 2 w 113"/>
                  <a:gd name="T41" fmla="*/ 28 h 508"/>
                  <a:gd name="T42" fmla="*/ 7 w 113"/>
                  <a:gd name="T43" fmla="*/ 17 h 508"/>
                  <a:gd name="T44" fmla="*/ 12 w 113"/>
                  <a:gd name="T45" fmla="*/ 8 h 508"/>
                  <a:gd name="T46" fmla="*/ 21 w 113"/>
                  <a:gd name="T47" fmla="*/ 3 h 508"/>
                  <a:gd name="T48" fmla="*/ 27 w 113"/>
                  <a:gd name="T49" fmla="*/ 0 h 508"/>
                  <a:gd name="T50" fmla="*/ 35 w 113"/>
                  <a:gd name="T51" fmla="*/ 0 h 508"/>
                  <a:gd name="T52" fmla="*/ 33 w 113"/>
                  <a:gd name="T53" fmla="*/ 0 h 50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13"/>
                  <a:gd name="T82" fmla="*/ 0 h 508"/>
                  <a:gd name="T83" fmla="*/ 113 w 113"/>
                  <a:gd name="T84" fmla="*/ 508 h 50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13" h="508">
                    <a:moveTo>
                      <a:pt x="104" y="0"/>
                    </a:moveTo>
                    <a:lnTo>
                      <a:pt x="104" y="507"/>
                    </a:lnTo>
                    <a:lnTo>
                      <a:pt x="80" y="507"/>
                    </a:lnTo>
                    <a:lnTo>
                      <a:pt x="56" y="490"/>
                    </a:lnTo>
                    <a:lnTo>
                      <a:pt x="40" y="465"/>
                    </a:lnTo>
                    <a:lnTo>
                      <a:pt x="24" y="441"/>
                    </a:lnTo>
                    <a:lnTo>
                      <a:pt x="16" y="416"/>
                    </a:lnTo>
                    <a:lnTo>
                      <a:pt x="8" y="391"/>
                    </a:lnTo>
                    <a:lnTo>
                      <a:pt x="8" y="366"/>
                    </a:lnTo>
                    <a:lnTo>
                      <a:pt x="8" y="341"/>
                    </a:lnTo>
                    <a:lnTo>
                      <a:pt x="0" y="316"/>
                    </a:lnTo>
                    <a:lnTo>
                      <a:pt x="0" y="291"/>
                    </a:lnTo>
                    <a:lnTo>
                      <a:pt x="0" y="266"/>
                    </a:lnTo>
                    <a:lnTo>
                      <a:pt x="0" y="241"/>
                    </a:lnTo>
                    <a:lnTo>
                      <a:pt x="0" y="216"/>
                    </a:lnTo>
                    <a:lnTo>
                      <a:pt x="0" y="191"/>
                    </a:lnTo>
                    <a:lnTo>
                      <a:pt x="0" y="166"/>
                    </a:lnTo>
                    <a:lnTo>
                      <a:pt x="8" y="141"/>
                    </a:lnTo>
                    <a:lnTo>
                      <a:pt x="8" y="116"/>
                    </a:lnTo>
                    <a:lnTo>
                      <a:pt x="8" y="91"/>
                    </a:lnTo>
                    <a:lnTo>
                      <a:pt x="8" y="66"/>
                    </a:lnTo>
                    <a:lnTo>
                      <a:pt x="24" y="42"/>
                    </a:lnTo>
                    <a:lnTo>
                      <a:pt x="40" y="17"/>
                    </a:lnTo>
                    <a:lnTo>
                      <a:pt x="64" y="8"/>
                    </a:lnTo>
                    <a:lnTo>
                      <a:pt x="88" y="0"/>
                    </a:lnTo>
                    <a:lnTo>
                      <a:pt x="112" y="0"/>
                    </a:lnTo>
                    <a:lnTo>
                      <a:pt x="104" y="0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037C03"/>
                  </a:gs>
                </a:gsLst>
                <a:path path="rect">
                  <a:fillToRect l="50000" t="50000" r="50000" b="50000"/>
                </a:path>
              </a:gra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92" name="Oval 73"/>
              <p:cNvSpPr>
                <a:spLocks noChangeArrowheads="1"/>
              </p:cNvSpPr>
              <p:nvPr/>
            </p:nvSpPr>
            <p:spPr bwMode="auto">
              <a:xfrm>
                <a:off x="1547" y="2939"/>
                <a:ext cx="83" cy="54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ECECE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3293D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Freeform 74"/>
              <p:cNvSpPr>
                <a:spLocks/>
              </p:cNvSpPr>
              <p:nvPr/>
            </p:nvSpPr>
            <p:spPr bwMode="auto">
              <a:xfrm>
                <a:off x="2032" y="1621"/>
                <a:ext cx="107" cy="389"/>
              </a:xfrm>
              <a:custGeom>
                <a:avLst/>
                <a:gdLst>
                  <a:gd name="T0" fmla="*/ 38 w 129"/>
                  <a:gd name="T1" fmla="*/ 0 h 449"/>
                  <a:gd name="T2" fmla="*/ 28 w 129"/>
                  <a:gd name="T3" fmla="*/ 13 h 449"/>
                  <a:gd name="T4" fmla="*/ 23 w 129"/>
                  <a:gd name="T5" fmla="*/ 27 h 449"/>
                  <a:gd name="T6" fmla="*/ 23 w 129"/>
                  <a:gd name="T7" fmla="*/ 40 h 449"/>
                  <a:gd name="T8" fmla="*/ 32 w 129"/>
                  <a:gd name="T9" fmla="*/ 57 h 449"/>
                  <a:gd name="T10" fmla="*/ 38 w 129"/>
                  <a:gd name="T11" fmla="*/ 70 h 449"/>
                  <a:gd name="T12" fmla="*/ 38 w 129"/>
                  <a:gd name="T13" fmla="*/ 84 h 449"/>
                  <a:gd name="T14" fmla="*/ 42 w 129"/>
                  <a:gd name="T15" fmla="*/ 97 h 449"/>
                  <a:gd name="T16" fmla="*/ 42 w 129"/>
                  <a:gd name="T17" fmla="*/ 109 h 449"/>
                  <a:gd name="T18" fmla="*/ 42 w 129"/>
                  <a:gd name="T19" fmla="*/ 124 h 449"/>
                  <a:gd name="T20" fmla="*/ 28 w 129"/>
                  <a:gd name="T21" fmla="*/ 138 h 449"/>
                  <a:gd name="T22" fmla="*/ 18 w 129"/>
                  <a:gd name="T23" fmla="*/ 149 h 449"/>
                  <a:gd name="T24" fmla="*/ 5 w 129"/>
                  <a:gd name="T25" fmla="*/ 163 h 449"/>
                  <a:gd name="T26" fmla="*/ 0 w 129"/>
                  <a:gd name="T27" fmla="*/ 177 h 449"/>
                  <a:gd name="T28" fmla="*/ 0 w 129"/>
                  <a:gd name="T29" fmla="*/ 189 h 44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9"/>
                  <a:gd name="T46" fmla="*/ 0 h 449"/>
                  <a:gd name="T47" fmla="*/ 129 w 129"/>
                  <a:gd name="T48" fmla="*/ 449 h 44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9" h="449">
                    <a:moveTo>
                      <a:pt x="114" y="0"/>
                    </a:moveTo>
                    <a:lnTo>
                      <a:pt x="85" y="31"/>
                    </a:lnTo>
                    <a:lnTo>
                      <a:pt x="71" y="63"/>
                    </a:lnTo>
                    <a:lnTo>
                      <a:pt x="71" y="94"/>
                    </a:lnTo>
                    <a:lnTo>
                      <a:pt x="100" y="135"/>
                    </a:lnTo>
                    <a:lnTo>
                      <a:pt x="114" y="167"/>
                    </a:lnTo>
                    <a:lnTo>
                      <a:pt x="114" y="198"/>
                    </a:lnTo>
                    <a:lnTo>
                      <a:pt x="128" y="229"/>
                    </a:lnTo>
                    <a:lnTo>
                      <a:pt x="128" y="260"/>
                    </a:lnTo>
                    <a:lnTo>
                      <a:pt x="128" y="292"/>
                    </a:lnTo>
                    <a:lnTo>
                      <a:pt x="85" y="323"/>
                    </a:lnTo>
                    <a:lnTo>
                      <a:pt x="57" y="354"/>
                    </a:lnTo>
                    <a:lnTo>
                      <a:pt x="14" y="385"/>
                    </a:lnTo>
                    <a:lnTo>
                      <a:pt x="0" y="417"/>
                    </a:lnTo>
                    <a:lnTo>
                      <a:pt x="0" y="448"/>
                    </a:lnTo>
                  </a:path>
                </a:pathLst>
              </a:custGeom>
              <a:noFill/>
              <a:ln w="25400" cap="rnd">
                <a:solidFill>
                  <a:srgbClr val="66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94" name="Freeform 75"/>
              <p:cNvSpPr>
                <a:spLocks/>
              </p:cNvSpPr>
              <p:nvPr/>
            </p:nvSpPr>
            <p:spPr bwMode="auto">
              <a:xfrm>
                <a:off x="2072" y="2718"/>
                <a:ext cx="61" cy="300"/>
              </a:xfrm>
              <a:custGeom>
                <a:avLst/>
                <a:gdLst>
                  <a:gd name="T0" fmla="*/ 22 w 73"/>
                  <a:gd name="T1" fmla="*/ 0 h 345"/>
                  <a:gd name="T2" fmla="*/ 16 w 73"/>
                  <a:gd name="T3" fmla="*/ 10 h 345"/>
                  <a:gd name="T4" fmla="*/ 13 w 73"/>
                  <a:gd name="T5" fmla="*/ 21 h 345"/>
                  <a:gd name="T6" fmla="*/ 13 w 73"/>
                  <a:gd name="T7" fmla="*/ 32 h 345"/>
                  <a:gd name="T8" fmla="*/ 19 w 73"/>
                  <a:gd name="T9" fmla="*/ 44 h 345"/>
                  <a:gd name="T10" fmla="*/ 22 w 73"/>
                  <a:gd name="T11" fmla="*/ 55 h 345"/>
                  <a:gd name="T12" fmla="*/ 22 w 73"/>
                  <a:gd name="T13" fmla="*/ 66 h 345"/>
                  <a:gd name="T14" fmla="*/ 24 w 73"/>
                  <a:gd name="T15" fmla="*/ 77 h 345"/>
                  <a:gd name="T16" fmla="*/ 24 w 73"/>
                  <a:gd name="T17" fmla="*/ 86 h 345"/>
                  <a:gd name="T18" fmla="*/ 24 w 73"/>
                  <a:gd name="T19" fmla="*/ 97 h 345"/>
                  <a:gd name="T20" fmla="*/ 16 w 73"/>
                  <a:gd name="T21" fmla="*/ 107 h 345"/>
                  <a:gd name="T22" fmla="*/ 11 w 73"/>
                  <a:gd name="T23" fmla="*/ 118 h 345"/>
                  <a:gd name="T24" fmla="*/ 3 w 73"/>
                  <a:gd name="T25" fmla="*/ 128 h 345"/>
                  <a:gd name="T26" fmla="*/ 0 w 73"/>
                  <a:gd name="T27" fmla="*/ 138 h 345"/>
                  <a:gd name="T28" fmla="*/ 0 w 73"/>
                  <a:gd name="T29" fmla="*/ 149 h 34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3"/>
                  <a:gd name="T46" fmla="*/ 0 h 345"/>
                  <a:gd name="T47" fmla="*/ 73 w 73"/>
                  <a:gd name="T48" fmla="*/ 345 h 34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3" h="345">
                    <a:moveTo>
                      <a:pt x="64" y="0"/>
                    </a:moveTo>
                    <a:lnTo>
                      <a:pt x="48" y="24"/>
                    </a:lnTo>
                    <a:lnTo>
                      <a:pt x="40" y="48"/>
                    </a:lnTo>
                    <a:lnTo>
                      <a:pt x="40" y="72"/>
                    </a:lnTo>
                    <a:lnTo>
                      <a:pt x="56" y="104"/>
                    </a:lnTo>
                    <a:lnTo>
                      <a:pt x="64" y="128"/>
                    </a:lnTo>
                    <a:lnTo>
                      <a:pt x="64" y="152"/>
                    </a:lnTo>
                    <a:lnTo>
                      <a:pt x="72" y="176"/>
                    </a:lnTo>
                    <a:lnTo>
                      <a:pt x="72" y="200"/>
                    </a:lnTo>
                    <a:lnTo>
                      <a:pt x="72" y="224"/>
                    </a:lnTo>
                    <a:lnTo>
                      <a:pt x="48" y="248"/>
                    </a:lnTo>
                    <a:lnTo>
                      <a:pt x="32" y="272"/>
                    </a:lnTo>
                    <a:lnTo>
                      <a:pt x="8" y="296"/>
                    </a:lnTo>
                    <a:lnTo>
                      <a:pt x="0" y="320"/>
                    </a:lnTo>
                    <a:lnTo>
                      <a:pt x="0" y="344"/>
                    </a:lnTo>
                  </a:path>
                </a:pathLst>
              </a:custGeom>
              <a:noFill/>
              <a:ln w="25400" cap="rnd">
                <a:solidFill>
                  <a:srgbClr val="66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95" name="Freeform 76"/>
              <p:cNvSpPr>
                <a:spLocks/>
              </p:cNvSpPr>
              <p:nvPr/>
            </p:nvSpPr>
            <p:spPr bwMode="auto">
              <a:xfrm>
                <a:off x="2052" y="2385"/>
                <a:ext cx="61" cy="299"/>
              </a:xfrm>
              <a:custGeom>
                <a:avLst/>
                <a:gdLst>
                  <a:gd name="T0" fmla="*/ 22 w 73"/>
                  <a:gd name="T1" fmla="*/ 0 h 345"/>
                  <a:gd name="T2" fmla="*/ 16 w 73"/>
                  <a:gd name="T3" fmla="*/ 10 h 345"/>
                  <a:gd name="T4" fmla="*/ 13 w 73"/>
                  <a:gd name="T5" fmla="*/ 20 h 345"/>
                  <a:gd name="T6" fmla="*/ 13 w 73"/>
                  <a:gd name="T7" fmla="*/ 31 h 345"/>
                  <a:gd name="T8" fmla="*/ 19 w 73"/>
                  <a:gd name="T9" fmla="*/ 44 h 345"/>
                  <a:gd name="T10" fmla="*/ 22 w 73"/>
                  <a:gd name="T11" fmla="*/ 54 h 345"/>
                  <a:gd name="T12" fmla="*/ 22 w 73"/>
                  <a:gd name="T13" fmla="*/ 65 h 345"/>
                  <a:gd name="T14" fmla="*/ 24 w 73"/>
                  <a:gd name="T15" fmla="*/ 75 h 345"/>
                  <a:gd name="T16" fmla="*/ 24 w 73"/>
                  <a:gd name="T17" fmla="*/ 85 h 345"/>
                  <a:gd name="T18" fmla="*/ 24 w 73"/>
                  <a:gd name="T19" fmla="*/ 95 h 345"/>
                  <a:gd name="T20" fmla="*/ 16 w 73"/>
                  <a:gd name="T21" fmla="*/ 105 h 345"/>
                  <a:gd name="T22" fmla="*/ 11 w 73"/>
                  <a:gd name="T23" fmla="*/ 115 h 345"/>
                  <a:gd name="T24" fmla="*/ 3 w 73"/>
                  <a:gd name="T25" fmla="*/ 126 h 345"/>
                  <a:gd name="T26" fmla="*/ 0 w 73"/>
                  <a:gd name="T27" fmla="*/ 135 h 345"/>
                  <a:gd name="T28" fmla="*/ 0 w 73"/>
                  <a:gd name="T29" fmla="*/ 146 h 34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3"/>
                  <a:gd name="T46" fmla="*/ 0 h 345"/>
                  <a:gd name="T47" fmla="*/ 73 w 73"/>
                  <a:gd name="T48" fmla="*/ 345 h 34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3" h="345">
                    <a:moveTo>
                      <a:pt x="64" y="0"/>
                    </a:moveTo>
                    <a:lnTo>
                      <a:pt x="48" y="24"/>
                    </a:lnTo>
                    <a:lnTo>
                      <a:pt x="40" y="48"/>
                    </a:lnTo>
                    <a:lnTo>
                      <a:pt x="40" y="72"/>
                    </a:lnTo>
                    <a:lnTo>
                      <a:pt x="56" y="104"/>
                    </a:lnTo>
                    <a:lnTo>
                      <a:pt x="64" y="128"/>
                    </a:lnTo>
                    <a:lnTo>
                      <a:pt x="64" y="152"/>
                    </a:lnTo>
                    <a:lnTo>
                      <a:pt x="72" y="176"/>
                    </a:lnTo>
                    <a:lnTo>
                      <a:pt x="72" y="200"/>
                    </a:lnTo>
                    <a:lnTo>
                      <a:pt x="72" y="224"/>
                    </a:lnTo>
                    <a:lnTo>
                      <a:pt x="48" y="248"/>
                    </a:lnTo>
                    <a:lnTo>
                      <a:pt x="32" y="272"/>
                    </a:lnTo>
                    <a:lnTo>
                      <a:pt x="8" y="296"/>
                    </a:lnTo>
                    <a:lnTo>
                      <a:pt x="0" y="320"/>
                    </a:lnTo>
                    <a:lnTo>
                      <a:pt x="0" y="344"/>
                    </a:lnTo>
                  </a:path>
                </a:pathLst>
              </a:custGeom>
              <a:noFill/>
              <a:ln w="25400" cap="rnd">
                <a:solidFill>
                  <a:srgbClr val="66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96" name="Freeform 77"/>
              <p:cNvSpPr>
                <a:spLocks/>
              </p:cNvSpPr>
              <p:nvPr/>
            </p:nvSpPr>
            <p:spPr bwMode="auto">
              <a:xfrm>
                <a:off x="2092" y="2051"/>
                <a:ext cx="61" cy="299"/>
              </a:xfrm>
              <a:custGeom>
                <a:avLst/>
                <a:gdLst>
                  <a:gd name="T0" fmla="*/ 22 w 73"/>
                  <a:gd name="T1" fmla="*/ 0 h 345"/>
                  <a:gd name="T2" fmla="*/ 16 w 73"/>
                  <a:gd name="T3" fmla="*/ 10 h 345"/>
                  <a:gd name="T4" fmla="*/ 13 w 73"/>
                  <a:gd name="T5" fmla="*/ 20 h 345"/>
                  <a:gd name="T6" fmla="*/ 13 w 73"/>
                  <a:gd name="T7" fmla="*/ 31 h 345"/>
                  <a:gd name="T8" fmla="*/ 19 w 73"/>
                  <a:gd name="T9" fmla="*/ 44 h 345"/>
                  <a:gd name="T10" fmla="*/ 22 w 73"/>
                  <a:gd name="T11" fmla="*/ 54 h 345"/>
                  <a:gd name="T12" fmla="*/ 22 w 73"/>
                  <a:gd name="T13" fmla="*/ 65 h 345"/>
                  <a:gd name="T14" fmla="*/ 24 w 73"/>
                  <a:gd name="T15" fmla="*/ 75 h 345"/>
                  <a:gd name="T16" fmla="*/ 24 w 73"/>
                  <a:gd name="T17" fmla="*/ 85 h 345"/>
                  <a:gd name="T18" fmla="*/ 24 w 73"/>
                  <a:gd name="T19" fmla="*/ 95 h 345"/>
                  <a:gd name="T20" fmla="*/ 16 w 73"/>
                  <a:gd name="T21" fmla="*/ 105 h 345"/>
                  <a:gd name="T22" fmla="*/ 11 w 73"/>
                  <a:gd name="T23" fmla="*/ 115 h 345"/>
                  <a:gd name="T24" fmla="*/ 3 w 73"/>
                  <a:gd name="T25" fmla="*/ 126 h 345"/>
                  <a:gd name="T26" fmla="*/ 0 w 73"/>
                  <a:gd name="T27" fmla="*/ 135 h 345"/>
                  <a:gd name="T28" fmla="*/ 0 w 73"/>
                  <a:gd name="T29" fmla="*/ 146 h 34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3"/>
                  <a:gd name="T46" fmla="*/ 0 h 345"/>
                  <a:gd name="T47" fmla="*/ 73 w 73"/>
                  <a:gd name="T48" fmla="*/ 345 h 34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3" h="345">
                    <a:moveTo>
                      <a:pt x="64" y="0"/>
                    </a:moveTo>
                    <a:lnTo>
                      <a:pt x="48" y="24"/>
                    </a:lnTo>
                    <a:lnTo>
                      <a:pt x="40" y="48"/>
                    </a:lnTo>
                    <a:lnTo>
                      <a:pt x="40" y="72"/>
                    </a:lnTo>
                    <a:lnTo>
                      <a:pt x="56" y="104"/>
                    </a:lnTo>
                    <a:lnTo>
                      <a:pt x="64" y="128"/>
                    </a:lnTo>
                    <a:lnTo>
                      <a:pt x="64" y="152"/>
                    </a:lnTo>
                    <a:lnTo>
                      <a:pt x="72" y="176"/>
                    </a:lnTo>
                    <a:lnTo>
                      <a:pt x="72" y="200"/>
                    </a:lnTo>
                    <a:lnTo>
                      <a:pt x="72" y="224"/>
                    </a:lnTo>
                    <a:lnTo>
                      <a:pt x="48" y="248"/>
                    </a:lnTo>
                    <a:lnTo>
                      <a:pt x="32" y="272"/>
                    </a:lnTo>
                    <a:lnTo>
                      <a:pt x="8" y="296"/>
                    </a:lnTo>
                    <a:lnTo>
                      <a:pt x="0" y="320"/>
                    </a:lnTo>
                    <a:lnTo>
                      <a:pt x="0" y="344"/>
                    </a:lnTo>
                  </a:path>
                </a:pathLst>
              </a:custGeom>
              <a:noFill/>
              <a:ln w="25400" cap="rnd">
                <a:solidFill>
                  <a:srgbClr val="66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97" name="Freeform 78"/>
              <p:cNvSpPr>
                <a:spLocks/>
              </p:cNvSpPr>
              <p:nvPr/>
            </p:nvSpPr>
            <p:spPr bwMode="auto">
              <a:xfrm>
                <a:off x="2098" y="3044"/>
                <a:ext cx="41" cy="418"/>
              </a:xfrm>
              <a:custGeom>
                <a:avLst/>
                <a:gdLst>
                  <a:gd name="T0" fmla="*/ 15 w 49"/>
                  <a:gd name="T1" fmla="*/ 0 h 481"/>
                  <a:gd name="T2" fmla="*/ 11 w 49"/>
                  <a:gd name="T3" fmla="*/ 15 h 481"/>
                  <a:gd name="T4" fmla="*/ 9 w 49"/>
                  <a:gd name="T5" fmla="*/ 28 h 481"/>
                  <a:gd name="T6" fmla="*/ 9 w 49"/>
                  <a:gd name="T7" fmla="*/ 43 h 481"/>
                  <a:gd name="T8" fmla="*/ 13 w 49"/>
                  <a:gd name="T9" fmla="*/ 63 h 481"/>
                  <a:gd name="T10" fmla="*/ 15 w 49"/>
                  <a:gd name="T11" fmla="*/ 78 h 481"/>
                  <a:gd name="T12" fmla="*/ 15 w 49"/>
                  <a:gd name="T13" fmla="*/ 91 h 481"/>
                  <a:gd name="T14" fmla="*/ 16 w 49"/>
                  <a:gd name="T15" fmla="*/ 107 h 481"/>
                  <a:gd name="T16" fmla="*/ 16 w 49"/>
                  <a:gd name="T17" fmla="*/ 119 h 481"/>
                  <a:gd name="T18" fmla="*/ 16 w 49"/>
                  <a:gd name="T19" fmla="*/ 135 h 481"/>
                  <a:gd name="T20" fmla="*/ 11 w 49"/>
                  <a:gd name="T21" fmla="*/ 149 h 481"/>
                  <a:gd name="T22" fmla="*/ 8 w 49"/>
                  <a:gd name="T23" fmla="*/ 163 h 481"/>
                  <a:gd name="T24" fmla="*/ 3 w 49"/>
                  <a:gd name="T25" fmla="*/ 178 h 481"/>
                  <a:gd name="T26" fmla="*/ 0 w 49"/>
                  <a:gd name="T27" fmla="*/ 193 h 481"/>
                  <a:gd name="T28" fmla="*/ 0 w 49"/>
                  <a:gd name="T29" fmla="*/ 207 h 48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9"/>
                  <a:gd name="T46" fmla="*/ 0 h 481"/>
                  <a:gd name="T47" fmla="*/ 49 w 49"/>
                  <a:gd name="T48" fmla="*/ 481 h 48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9" h="481">
                    <a:moveTo>
                      <a:pt x="43" y="0"/>
                    </a:moveTo>
                    <a:lnTo>
                      <a:pt x="32" y="33"/>
                    </a:lnTo>
                    <a:lnTo>
                      <a:pt x="27" y="67"/>
                    </a:lnTo>
                    <a:lnTo>
                      <a:pt x="27" y="100"/>
                    </a:lnTo>
                    <a:lnTo>
                      <a:pt x="37" y="145"/>
                    </a:lnTo>
                    <a:lnTo>
                      <a:pt x="43" y="179"/>
                    </a:lnTo>
                    <a:lnTo>
                      <a:pt x="43" y="212"/>
                    </a:lnTo>
                    <a:lnTo>
                      <a:pt x="48" y="246"/>
                    </a:lnTo>
                    <a:lnTo>
                      <a:pt x="48" y="279"/>
                    </a:lnTo>
                    <a:lnTo>
                      <a:pt x="48" y="313"/>
                    </a:lnTo>
                    <a:lnTo>
                      <a:pt x="32" y="346"/>
                    </a:lnTo>
                    <a:lnTo>
                      <a:pt x="21" y="380"/>
                    </a:lnTo>
                    <a:lnTo>
                      <a:pt x="5" y="413"/>
                    </a:lnTo>
                    <a:lnTo>
                      <a:pt x="0" y="447"/>
                    </a:lnTo>
                    <a:lnTo>
                      <a:pt x="0" y="480"/>
                    </a:lnTo>
                  </a:path>
                </a:pathLst>
              </a:custGeom>
              <a:noFill/>
              <a:ln w="25400" cap="rnd">
                <a:solidFill>
                  <a:srgbClr val="66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98" name="Oval 79"/>
              <p:cNvSpPr>
                <a:spLocks noChangeArrowheads="1"/>
              </p:cNvSpPr>
              <p:nvPr/>
            </p:nvSpPr>
            <p:spPr bwMode="auto">
              <a:xfrm>
                <a:off x="1530" y="2472"/>
                <a:ext cx="82" cy="54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ECECE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3293D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Oval 80"/>
              <p:cNvSpPr>
                <a:spLocks noChangeArrowheads="1"/>
              </p:cNvSpPr>
              <p:nvPr/>
            </p:nvSpPr>
            <p:spPr bwMode="auto">
              <a:xfrm>
                <a:off x="1493" y="3476"/>
                <a:ext cx="83" cy="53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ECECE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Freeform 81"/>
              <p:cNvSpPr>
                <a:spLocks/>
              </p:cNvSpPr>
              <p:nvPr/>
            </p:nvSpPr>
            <p:spPr bwMode="auto">
              <a:xfrm>
                <a:off x="1377" y="1516"/>
                <a:ext cx="93" cy="442"/>
              </a:xfrm>
              <a:custGeom>
                <a:avLst/>
                <a:gdLst>
                  <a:gd name="T0" fmla="*/ 2 w 113"/>
                  <a:gd name="T1" fmla="*/ 0 h 508"/>
                  <a:gd name="T2" fmla="*/ 2 w 113"/>
                  <a:gd name="T3" fmla="*/ 220 h 508"/>
                  <a:gd name="T4" fmla="*/ 10 w 113"/>
                  <a:gd name="T5" fmla="*/ 220 h 508"/>
                  <a:gd name="T6" fmla="*/ 17 w 113"/>
                  <a:gd name="T7" fmla="*/ 212 h 508"/>
                  <a:gd name="T8" fmla="*/ 22 w 113"/>
                  <a:gd name="T9" fmla="*/ 201 h 508"/>
                  <a:gd name="T10" fmla="*/ 27 w 113"/>
                  <a:gd name="T11" fmla="*/ 191 h 508"/>
                  <a:gd name="T12" fmla="*/ 30 w 113"/>
                  <a:gd name="T13" fmla="*/ 180 h 508"/>
                  <a:gd name="T14" fmla="*/ 33 w 113"/>
                  <a:gd name="T15" fmla="*/ 170 h 508"/>
                  <a:gd name="T16" fmla="*/ 33 w 113"/>
                  <a:gd name="T17" fmla="*/ 159 h 508"/>
                  <a:gd name="T18" fmla="*/ 33 w 113"/>
                  <a:gd name="T19" fmla="*/ 148 h 508"/>
                  <a:gd name="T20" fmla="*/ 35 w 113"/>
                  <a:gd name="T21" fmla="*/ 137 h 508"/>
                  <a:gd name="T22" fmla="*/ 35 w 113"/>
                  <a:gd name="T23" fmla="*/ 125 h 508"/>
                  <a:gd name="T24" fmla="*/ 35 w 113"/>
                  <a:gd name="T25" fmla="*/ 115 h 508"/>
                  <a:gd name="T26" fmla="*/ 35 w 113"/>
                  <a:gd name="T27" fmla="*/ 104 h 508"/>
                  <a:gd name="T28" fmla="*/ 35 w 113"/>
                  <a:gd name="T29" fmla="*/ 94 h 508"/>
                  <a:gd name="T30" fmla="*/ 35 w 113"/>
                  <a:gd name="T31" fmla="*/ 83 h 508"/>
                  <a:gd name="T32" fmla="*/ 35 w 113"/>
                  <a:gd name="T33" fmla="*/ 72 h 508"/>
                  <a:gd name="T34" fmla="*/ 33 w 113"/>
                  <a:gd name="T35" fmla="*/ 61 h 508"/>
                  <a:gd name="T36" fmla="*/ 33 w 113"/>
                  <a:gd name="T37" fmla="*/ 50 h 508"/>
                  <a:gd name="T38" fmla="*/ 33 w 113"/>
                  <a:gd name="T39" fmla="*/ 39 h 508"/>
                  <a:gd name="T40" fmla="*/ 33 w 113"/>
                  <a:gd name="T41" fmla="*/ 29 h 508"/>
                  <a:gd name="T42" fmla="*/ 27 w 113"/>
                  <a:gd name="T43" fmla="*/ 18 h 508"/>
                  <a:gd name="T44" fmla="*/ 22 w 113"/>
                  <a:gd name="T45" fmla="*/ 8 h 508"/>
                  <a:gd name="T46" fmla="*/ 15 w 113"/>
                  <a:gd name="T47" fmla="*/ 3 h 508"/>
                  <a:gd name="T48" fmla="*/ 7 w 113"/>
                  <a:gd name="T49" fmla="*/ 0 h 508"/>
                  <a:gd name="T50" fmla="*/ 0 w 113"/>
                  <a:gd name="T51" fmla="*/ 0 h 508"/>
                  <a:gd name="T52" fmla="*/ 2 w 113"/>
                  <a:gd name="T53" fmla="*/ 0 h 50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13"/>
                  <a:gd name="T82" fmla="*/ 0 h 508"/>
                  <a:gd name="T83" fmla="*/ 113 w 113"/>
                  <a:gd name="T84" fmla="*/ 508 h 50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13" h="508">
                    <a:moveTo>
                      <a:pt x="8" y="0"/>
                    </a:moveTo>
                    <a:lnTo>
                      <a:pt x="8" y="507"/>
                    </a:lnTo>
                    <a:lnTo>
                      <a:pt x="32" y="507"/>
                    </a:lnTo>
                    <a:lnTo>
                      <a:pt x="56" y="490"/>
                    </a:lnTo>
                    <a:lnTo>
                      <a:pt x="72" y="465"/>
                    </a:lnTo>
                    <a:lnTo>
                      <a:pt x="88" y="441"/>
                    </a:lnTo>
                    <a:lnTo>
                      <a:pt x="96" y="416"/>
                    </a:lnTo>
                    <a:lnTo>
                      <a:pt x="104" y="391"/>
                    </a:lnTo>
                    <a:lnTo>
                      <a:pt x="104" y="366"/>
                    </a:lnTo>
                    <a:lnTo>
                      <a:pt x="104" y="341"/>
                    </a:lnTo>
                    <a:lnTo>
                      <a:pt x="112" y="316"/>
                    </a:lnTo>
                    <a:lnTo>
                      <a:pt x="112" y="291"/>
                    </a:lnTo>
                    <a:lnTo>
                      <a:pt x="112" y="266"/>
                    </a:lnTo>
                    <a:lnTo>
                      <a:pt x="112" y="241"/>
                    </a:lnTo>
                    <a:lnTo>
                      <a:pt x="112" y="216"/>
                    </a:lnTo>
                    <a:lnTo>
                      <a:pt x="112" y="191"/>
                    </a:lnTo>
                    <a:lnTo>
                      <a:pt x="112" y="166"/>
                    </a:lnTo>
                    <a:lnTo>
                      <a:pt x="104" y="141"/>
                    </a:lnTo>
                    <a:lnTo>
                      <a:pt x="104" y="116"/>
                    </a:lnTo>
                    <a:lnTo>
                      <a:pt x="104" y="91"/>
                    </a:lnTo>
                    <a:lnTo>
                      <a:pt x="104" y="66"/>
                    </a:lnTo>
                    <a:lnTo>
                      <a:pt x="88" y="42"/>
                    </a:lnTo>
                    <a:lnTo>
                      <a:pt x="72" y="17"/>
                    </a:lnTo>
                    <a:lnTo>
                      <a:pt x="48" y="8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037C03"/>
                  </a:gs>
                </a:gsLst>
                <a:path path="rect">
                  <a:fillToRect l="50000" t="50000" r="50000" b="50000"/>
                </a:path>
              </a:gra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01" name="Freeform 82"/>
              <p:cNvSpPr>
                <a:spLocks/>
              </p:cNvSpPr>
              <p:nvPr/>
            </p:nvSpPr>
            <p:spPr bwMode="auto">
              <a:xfrm>
                <a:off x="1377" y="2823"/>
                <a:ext cx="93" cy="441"/>
              </a:xfrm>
              <a:custGeom>
                <a:avLst/>
                <a:gdLst>
                  <a:gd name="T0" fmla="*/ 2 w 113"/>
                  <a:gd name="T1" fmla="*/ 0 h 508"/>
                  <a:gd name="T2" fmla="*/ 2 w 113"/>
                  <a:gd name="T3" fmla="*/ 217 h 508"/>
                  <a:gd name="T4" fmla="*/ 10 w 113"/>
                  <a:gd name="T5" fmla="*/ 217 h 508"/>
                  <a:gd name="T6" fmla="*/ 17 w 113"/>
                  <a:gd name="T7" fmla="*/ 209 h 508"/>
                  <a:gd name="T8" fmla="*/ 22 w 113"/>
                  <a:gd name="T9" fmla="*/ 200 h 508"/>
                  <a:gd name="T10" fmla="*/ 27 w 113"/>
                  <a:gd name="T11" fmla="*/ 188 h 508"/>
                  <a:gd name="T12" fmla="*/ 30 w 113"/>
                  <a:gd name="T13" fmla="*/ 178 h 508"/>
                  <a:gd name="T14" fmla="*/ 33 w 113"/>
                  <a:gd name="T15" fmla="*/ 167 h 508"/>
                  <a:gd name="T16" fmla="*/ 33 w 113"/>
                  <a:gd name="T17" fmla="*/ 157 h 508"/>
                  <a:gd name="T18" fmla="*/ 33 w 113"/>
                  <a:gd name="T19" fmla="*/ 146 h 508"/>
                  <a:gd name="T20" fmla="*/ 35 w 113"/>
                  <a:gd name="T21" fmla="*/ 135 h 508"/>
                  <a:gd name="T22" fmla="*/ 35 w 113"/>
                  <a:gd name="T23" fmla="*/ 125 h 508"/>
                  <a:gd name="T24" fmla="*/ 35 w 113"/>
                  <a:gd name="T25" fmla="*/ 114 h 508"/>
                  <a:gd name="T26" fmla="*/ 35 w 113"/>
                  <a:gd name="T27" fmla="*/ 102 h 508"/>
                  <a:gd name="T28" fmla="*/ 35 w 113"/>
                  <a:gd name="T29" fmla="*/ 93 h 508"/>
                  <a:gd name="T30" fmla="*/ 35 w 113"/>
                  <a:gd name="T31" fmla="*/ 82 h 508"/>
                  <a:gd name="T32" fmla="*/ 35 w 113"/>
                  <a:gd name="T33" fmla="*/ 71 h 508"/>
                  <a:gd name="T34" fmla="*/ 33 w 113"/>
                  <a:gd name="T35" fmla="*/ 60 h 508"/>
                  <a:gd name="T36" fmla="*/ 33 w 113"/>
                  <a:gd name="T37" fmla="*/ 49 h 508"/>
                  <a:gd name="T38" fmla="*/ 33 w 113"/>
                  <a:gd name="T39" fmla="*/ 39 h 508"/>
                  <a:gd name="T40" fmla="*/ 33 w 113"/>
                  <a:gd name="T41" fmla="*/ 28 h 508"/>
                  <a:gd name="T42" fmla="*/ 27 w 113"/>
                  <a:gd name="T43" fmla="*/ 17 h 508"/>
                  <a:gd name="T44" fmla="*/ 22 w 113"/>
                  <a:gd name="T45" fmla="*/ 8 h 508"/>
                  <a:gd name="T46" fmla="*/ 15 w 113"/>
                  <a:gd name="T47" fmla="*/ 3 h 508"/>
                  <a:gd name="T48" fmla="*/ 7 w 113"/>
                  <a:gd name="T49" fmla="*/ 0 h 508"/>
                  <a:gd name="T50" fmla="*/ 0 w 113"/>
                  <a:gd name="T51" fmla="*/ 0 h 508"/>
                  <a:gd name="T52" fmla="*/ 2 w 113"/>
                  <a:gd name="T53" fmla="*/ 0 h 50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13"/>
                  <a:gd name="T82" fmla="*/ 0 h 508"/>
                  <a:gd name="T83" fmla="*/ 113 w 113"/>
                  <a:gd name="T84" fmla="*/ 508 h 50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13" h="508">
                    <a:moveTo>
                      <a:pt x="8" y="0"/>
                    </a:moveTo>
                    <a:lnTo>
                      <a:pt x="8" y="507"/>
                    </a:lnTo>
                    <a:lnTo>
                      <a:pt x="32" y="507"/>
                    </a:lnTo>
                    <a:lnTo>
                      <a:pt x="56" y="490"/>
                    </a:lnTo>
                    <a:lnTo>
                      <a:pt x="72" y="465"/>
                    </a:lnTo>
                    <a:lnTo>
                      <a:pt x="88" y="441"/>
                    </a:lnTo>
                    <a:lnTo>
                      <a:pt x="96" y="416"/>
                    </a:lnTo>
                    <a:lnTo>
                      <a:pt x="104" y="391"/>
                    </a:lnTo>
                    <a:lnTo>
                      <a:pt x="104" y="366"/>
                    </a:lnTo>
                    <a:lnTo>
                      <a:pt x="104" y="341"/>
                    </a:lnTo>
                    <a:lnTo>
                      <a:pt x="112" y="316"/>
                    </a:lnTo>
                    <a:lnTo>
                      <a:pt x="112" y="291"/>
                    </a:lnTo>
                    <a:lnTo>
                      <a:pt x="112" y="266"/>
                    </a:lnTo>
                    <a:lnTo>
                      <a:pt x="112" y="241"/>
                    </a:lnTo>
                    <a:lnTo>
                      <a:pt x="112" y="216"/>
                    </a:lnTo>
                    <a:lnTo>
                      <a:pt x="112" y="191"/>
                    </a:lnTo>
                    <a:lnTo>
                      <a:pt x="112" y="166"/>
                    </a:lnTo>
                    <a:lnTo>
                      <a:pt x="104" y="141"/>
                    </a:lnTo>
                    <a:lnTo>
                      <a:pt x="104" y="116"/>
                    </a:lnTo>
                    <a:lnTo>
                      <a:pt x="104" y="91"/>
                    </a:lnTo>
                    <a:lnTo>
                      <a:pt x="104" y="66"/>
                    </a:lnTo>
                    <a:lnTo>
                      <a:pt x="88" y="42"/>
                    </a:lnTo>
                    <a:lnTo>
                      <a:pt x="72" y="17"/>
                    </a:lnTo>
                    <a:lnTo>
                      <a:pt x="48" y="8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037C03"/>
                  </a:gs>
                </a:gsLst>
                <a:path path="rect">
                  <a:fillToRect l="50000" t="50000" r="50000" b="50000"/>
                </a:path>
              </a:gra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02" name="Freeform 83"/>
              <p:cNvSpPr>
                <a:spLocks/>
              </p:cNvSpPr>
              <p:nvPr/>
            </p:nvSpPr>
            <p:spPr bwMode="auto">
              <a:xfrm>
                <a:off x="1377" y="1947"/>
                <a:ext cx="93" cy="441"/>
              </a:xfrm>
              <a:custGeom>
                <a:avLst/>
                <a:gdLst>
                  <a:gd name="T0" fmla="*/ 2 w 113"/>
                  <a:gd name="T1" fmla="*/ 0 h 508"/>
                  <a:gd name="T2" fmla="*/ 2 w 113"/>
                  <a:gd name="T3" fmla="*/ 217 h 508"/>
                  <a:gd name="T4" fmla="*/ 10 w 113"/>
                  <a:gd name="T5" fmla="*/ 217 h 508"/>
                  <a:gd name="T6" fmla="*/ 17 w 113"/>
                  <a:gd name="T7" fmla="*/ 209 h 508"/>
                  <a:gd name="T8" fmla="*/ 22 w 113"/>
                  <a:gd name="T9" fmla="*/ 200 h 508"/>
                  <a:gd name="T10" fmla="*/ 27 w 113"/>
                  <a:gd name="T11" fmla="*/ 188 h 508"/>
                  <a:gd name="T12" fmla="*/ 30 w 113"/>
                  <a:gd name="T13" fmla="*/ 178 h 508"/>
                  <a:gd name="T14" fmla="*/ 33 w 113"/>
                  <a:gd name="T15" fmla="*/ 167 h 508"/>
                  <a:gd name="T16" fmla="*/ 33 w 113"/>
                  <a:gd name="T17" fmla="*/ 157 h 508"/>
                  <a:gd name="T18" fmla="*/ 33 w 113"/>
                  <a:gd name="T19" fmla="*/ 146 h 508"/>
                  <a:gd name="T20" fmla="*/ 35 w 113"/>
                  <a:gd name="T21" fmla="*/ 135 h 508"/>
                  <a:gd name="T22" fmla="*/ 35 w 113"/>
                  <a:gd name="T23" fmla="*/ 125 h 508"/>
                  <a:gd name="T24" fmla="*/ 35 w 113"/>
                  <a:gd name="T25" fmla="*/ 114 h 508"/>
                  <a:gd name="T26" fmla="*/ 35 w 113"/>
                  <a:gd name="T27" fmla="*/ 102 h 508"/>
                  <a:gd name="T28" fmla="*/ 35 w 113"/>
                  <a:gd name="T29" fmla="*/ 93 h 508"/>
                  <a:gd name="T30" fmla="*/ 35 w 113"/>
                  <a:gd name="T31" fmla="*/ 82 h 508"/>
                  <a:gd name="T32" fmla="*/ 35 w 113"/>
                  <a:gd name="T33" fmla="*/ 71 h 508"/>
                  <a:gd name="T34" fmla="*/ 33 w 113"/>
                  <a:gd name="T35" fmla="*/ 60 h 508"/>
                  <a:gd name="T36" fmla="*/ 33 w 113"/>
                  <a:gd name="T37" fmla="*/ 49 h 508"/>
                  <a:gd name="T38" fmla="*/ 33 w 113"/>
                  <a:gd name="T39" fmla="*/ 39 h 508"/>
                  <a:gd name="T40" fmla="*/ 33 w 113"/>
                  <a:gd name="T41" fmla="*/ 28 h 508"/>
                  <a:gd name="T42" fmla="*/ 27 w 113"/>
                  <a:gd name="T43" fmla="*/ 17 h 508"/>
                  <a:gd name="T44" fmla="*/ 22 w 113"/>
                  <a:gd name="T45" fmla="*/ 8 h 508"/>
                  <a:gd name="T46" fmla="*/ 15 w 113"/>
                  <a:gd name="T47" fmla="*/ 3 h 508"/>
                  <a:gd name="T48" fmla="*/ 7 w 113"/>
                  <a:gd name="T49" fmla="*/ 0 h 508"/>
                  <a:gd name="T50" fmla="*/ 0 w 113"/>
                  <a:gd name="T51" fmla="*/ 0 h 508"/>
                  <a:gd name="T52" fmla="*/ 2 w 113"/>
                  <a:gd name="T53" fmla="*/ 0 h 50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13"/>
                  <a:gd name="T82" fmla="*/ 0 h 508"/>
                  <a:gd name="T83" fmla="*/ 113 w 113"/>
                  <a:gd name="T84" fmla="*/ 508 h 50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13" h="508">
                    <a:moveTo>
                      <a:pt x="8" y="0"/>
                    </a:moveTo>
                    <a:lnTo>
                      <a:pt x="8" y="507"/>
                    </a:lnTo>
                    <a:lnTo>
                      <a:pt x="32" y="507"/>
                    </a:lnTo>
                    <a:lnTo>
                      <a:pt x="56" y="490"/>
                    </a:lnTo>
                    <a:lnTo>
                      <a:pt x="72" y="465"/>
                    </a:lnTo>
                    <a:lnTo>
                      <a:pt x="88" y="441"/>
                    </a:lnTo>
                    <a:lnTo>
                      <a:pt x="96" y="416"/>
                    </a:lnTo>
                    <a:lnTo>
                      <a:pt x="104" y="391"/>
                    </a:lnTo>
                    <a:lnTo>
                      <a:pt x="104" y="366"/>
                    </a:lnTo>
                    <a:lnTo>
                      <a:pt x="104" y="341"/>
                    </a:lnTo>
                    <a:lnTo>
                      <a:pt x="112" y="316"/>
                    </a:lnTo>
                    <a:lnTo>
                      <a:pt x="112" y="291"/>
                    </a:lnTo>
                    <a:lnTo>
                      <a:pt x="112" y="266"/>
                    </a:lnTo>
                    <a:lnTo>
                      <a:pt x="112" y="241"/>
                    </a:lnTo>
                    <a:lnTo>
                      <a:pt x="112" y="216"/>
                    </a:lnTo>
                    <a:lnTo>
                      <a:pt x="112" y="191"/>
                    </a:lnTo>
                    <a:lnTo>
                      <a:pt x="112" y="166"/>
                    </a:lnTo>
                    <a:lnTo>
                      <a:pt x="104" y="141"/>
                    </a:lnTo>
                    <a:lnTo>
                      <a:pt x="104" y="116"/>
                    </a:lnTo>
                    <a:lnTo>
                      <a:pt x="104" y="91"/>
                    </a:lnTo>
                    <a:lnTo>
                      <a:pt x="104" y="66"/>
                    </a:lnTo>
                    <a:lnTo>
                      <a:pt x="88" y="42"/>
                    </a:lnTo>
                    <a:lnTo>
                      <a:pt x="72" y="17"/>
                    </a:lnTo>
                    <a:lnTo>
                      <a:pt x="48" y="8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037C03"/>
                  </a:gs>
                </a:gsLst>
                <a:path path="rect">
                  <a:fillToRect l="50000" t="50000" r="50000" b="50000"/>
                </a:path>
              </a:gra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03" name="Freeform 84"/>
              <p:cNvSpPr>
                <a:spLocks/>
              </p:cNvSpPr>
              <p:nvPr/>
            </p:nvSpPr>
            <p:spPr bwMode="auto">
              <a:xfrm>
                <a:off x="1377" y="3267"/>
                <a:ext cx="93" cy="442"/>
              </a:xfrm>
              <a:custGeom>
                <a:avLst/>
                <a:gdLst>
                  <a:gd name="T0" fmla="*/ 2 w 113"/>
                  <a:gd name="T1" fmla="*/ 0 h 508"/>
                  <a:gd name="T2" fmla="*/ 2 w 113"/>
                  <a:gd name="T3" fmla="*/ 220 h 508"/>
                  <a:gd name="T4" fmla="*/ 10 w 113"/>
                  <a:gd name="T5" fmla="*/ 220 h 508"/>
                  <a:gd name="T6" fmla="*/ 17 w 113"/>
                  <a:gd name="T7" fmla="*/ 212 h 508"/>
                  <a:gd name="T8" fmla="*/ 22 w 113"/>
                  <a:gd name="T9" fmla="*/ 201 h 508"/>
                  <a:gd name="T10" fmla="*/ 27 w 113"/>
                  <a:gd name="T11" fmla="*/ 191 h 508"/>
                  <a:gd name="T12" fmla="*/ 30 w 113"/>
                  <a:gd name="T13" fmla="*/ 180 h 508"/>
                  <a:gd name="T14" fmla="*/ 33 w 113"/>
                  <a:gd name="T15" fmla="*/ 170 h 508"/>
                  <a:gd name="T16" fmla="*/ 33 w 113"/>
                  <a:gd name="T17" fmla="*/ 159 h 508"/>
                  <a:gd name="T18" fmla="*/ 33 w 113"/>
                  <a:gd name="T19" fmla="*/ 148 h 508"/>
                  <a:gd name="T20" fmla="*/ 35 w 113"/>
                  <a:gd name="T21" fmla="*/ 137 h 508"/>
                  <a:gd name="T22" fmla="*/ 35 w 113"/>
                  <a:gd name="T23" fmla="*/ 125 h 508"/>
                  <a:gd name="T24" fmla="*/ 35 w 113"/>
                  <a:gd name="T25" fmla="*/ 115 h 508"/>
                  <a:gd name="T26" fmla="*/ 35 w 113"/>
                  <a:gd name="T27" fmla="*/ 104 h 508"/>
                  <a:gd name="T28" fmla="*/ 35 w 113"/>
                  <a:gd name="T29" fmla="*/ 94 h 508"/>
                  <a:gd name="T30" fmla="*/ 35 w 113"/>
                  <a:gd name="T31" fmla="*/ 83 h 508"/>
                  <a:gd name="T32" fmla="*/ 35 w 113"/>
                  <a:gd name="T33" fmla="*/ 72 h 508"/>
                  <a:gd name="T34" fmla="*/ 33 w 113"/>
                  <a:gd name="T35" fmla="*/ 61 h 508"/>
                  <a:gd name="T36" fmla="*/ 33 w 113"/>
                  <a:gd name="T37" fmla="*/ 50 h 508"/>
                  <a:gd name="T38" fmla="*/ 33 w 113"/>
                  <a:gd name="T39" fmla="*/ 39 h 508"/>
                  <a:gd name="T40" fmla="*/ 33 w 113"/>
                  <a:gd name="T41" fmla="*/ 29 h 508"/>
                  <a:gd name="T42" fmla="*/ 27 w 113"/>
                  <a:gd name="T43" fmla="*/ 18 h 508"/>
                  <a:gd name="T44" fmla="*/ 22 w 113"/>
                  <a:gd name="T45" fmla="*/ 8 h 508"/>
                  <a:gd name="T46" fmla="*/ 15 w 113"/>
                  <a:gd name="T47" fmla="*/ 3 h 508"/>
                  <a:gd name="T48" fmla="*/ 7 w 113"/>
                  <a:gd name="T49" fmla="*/ 0 h 508"/>
                  <a:gd name="T50" fmla="*/ 0 w 113"/>
                  <a:gd name="T51" fmla="*/ 0 h 508"/>
                  <a:gd name="T52" fmla="*/ 2 w 113"/>
                  <a:gd name="T53" fmla="*/ 0 h 50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13"/>
                  <a:gd name="T82" fmla="*/ 0 h 508"/>
                  <a:gd name="T83" fmla="*/ 113 w 113"/>
                  <a:gd name="T84" fmla="*/ 508 h 50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13" h="508">
                    <a:moveTo>
                      <a:pt x="8" y="0"/>
                    </a:moveTo>
                    <a:lnTo>
                      <a:pt x="8" y="507"/>
                    </a:lnTo>
                    <a:lnTo>
                      <a:pt x="32" y="507"/>
                    </a:lnTo>
                    <a:lnTo>
                      <a:pt x="56" y="490"/>
                    </a:lnTo>
                    <a:lnTo>
                      <a:pt x="72" y="465"/>
                    </a:lnTo>
                    <a:lnTo>
                      <a:pt x="88" y="441"/>
                    </a:lnTo>
                    <a:lnTo>
                      <a:pt x="96" y="416"/>
                    </a:lnTo>
                    <a:lnTo>
                      <a:pt x="104" y="391"/>
                    </a:lnTo>
                    <a:lnTo>
                      <a:pt x="104" y="366"/>
                    </a:lnTo>
                    <a:lnTo>
                      <a:pt x="104" y="341"/>
                    </a:lnTo>
                    <a:lnTo>
                      <a:pt x="112" y="316"/>
                    </a:lnTo>
                    <a:lnTo>
                      <a:pt x="112" y="291"/>
                    </a:lnTo>
                    <a:lnTo>
                      <a:pt x="112" y="266"/>
                    </a:lnTo>
                    <a:lnTo>
                      <a:pt x="112" y="241"/>
                    </a:lnTo>
                    <a:lnTo>
                      <a:pt x="112" y="216"/>
                    </a:lnTo>
                    <a:lnTo>
                      <a:pt x="112" y="191"/>
                    </a:lnTo>
                    <a:lnTo>
                      <a:pt x="112" y="166"/>
                    </a:lnTo>
                    <a:lnTo>
                      <a:pt x="104" y="141"/>
                    </a:lnTo>
                    <a:lnTo>
                      <a:pt x="104" y="116"/>
                    </a:lnTo>
                    <a:lnTo>
                      <a:pt x="104" y="91"/>
                    </a:lnTo>
                    <a:lnTo>
                      <a:pt x="104" y="66"/>
                    </a:lnTo>
                    <a:lnTo>
                      <a:pt x="88" y="42"/>
                    </a:lnTo>
                    <a:lnTo>
                      <a:pt x="72" y="17"/>
                    </a:lnTo>
                    <a:lnTo>
                      <a:pt x="48" y="8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037C03"/>
                  </a:gs>
                </a:gsLst>
                <a:path path="rect">
                  <a:fillToRect l="50000" t="50000" r="50000" b="50000"/>
                </a:path>
              </a:gra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04" name="Freeform 85"/>
              <p:cNvSpPr>
                <a:spLocks/>
              </p:cNvSpPr>
              <p:nvPr/>
            </p:nvSpPr>
            <p:spPr bwMode="auto">
              <a:xfrm>
                <a:off x="1245" y="1614"/>
                <a:ext cx="106" cy="390"/>
              </a:xfrm>
              <a:custGeom>
                <a:avLst/>
                <a:gdLst>
                  <a:gd name="T0" fmla="*/ 35 w 129"/>
                  <a:gd name="T1" fmla="*/ 0 h 449"/>
                  <a:gd name="T2" fmla="*/ 26 w 129"/>
                  <a:gd name="T3" fmla="*/ 13 h 449"/>
                  <a:gd name="T4" fmla="*/ 21 w 129"/>
                  <a:gd name="T5" fmla="*/ 27 h 449"/>
                  <a:gd name="T6" fmla="*/ 21 w 129"/>
                  <a:gd name="T7" fmla="*/ 41 h 449"/>
                  <a:gd name="T8" fmla="*/ 30 w 129"/>
                  <a:gd name="T9" fmla="*/ 58 h 449"/>
                  <a:gd name="T10" fmla="*/ 35 w 129"/>
                  <a:gd name="T11" fmla="*/ 72 h 449"/>
                  <a:gd name="T12" fmla="*/ 35 w 129"/>
                  <a:gd name="T13" fmla="*/ 84 h 449"/>
                  <a:gd name="T14" fmla="*/ 39 w 129"/>
                  <a:gd name="T15" fmla="*/ 98 h 449"/>
                  <a:gd name="T16" fmla="*/ 39 w 129"/>
                  <a:gd name="T17" fmla="*/ 112 h 449"/>
                  <a:gd name="T18" fmla="*/ 39 w 129"/>
                  <a:gd name="T19" fmla="*/ 126 h 449"/>
                  <a:gd name="T20" fmla="*/ 26 w 129"/>
                  <a:gd name="T21" fmla="*/ 139 h 449"/>
                  <a:gd name="T22" fmla="*/ 17 w 129"/>
                  <a:gd name="T23" fmla="*/ 152 h 449"/>
                  <a:gd name="T24" fmla="*/ 5 w 129"/>
                  <a:gd name="T25" fmla="*/ 165 h 449"/>
                  <a:gd name="T26" fmla="*/ 0 w 129"/>
                  <a:gd name="T27" fmla="*/ 179 h 449"/>
                  <a:gd name="T28" fmla="*/ 0 w 129"/>
                  <a:gd name="T29" fmla="*/ 192 h 44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9"/>
                  <a:gd name="T46" fmla="*/ 0 h 449"/>
                  <a:gd name="T47" fmla="*/ 129 w 129"/>
                  <a:gd name="T48" fmla="*/ 449 h 44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9" h="449">
                    <a:moveTo>
                      <a:pt x="114" y="0"/>
                    </a:moveTo>
                    <a:lnTo>
                      <a:pt x="85" y="31"/>
                    </a:lnTo>
                    <a:lnTo>
                      <a:pt x="71" y="63"/>
                    </a:lnTo>
                    <a:lnTo>
                      <a:pt x="71" y="94"/>
                    </a:lnTo>
                    <a:lnTo>
                      <a:pt x="100" y="135"/>
                    </a:lnTo>
                    <a:lnTo>
                      <a:pt x="114" y="167"/>
                    </a:lnTo>
                    <a:lnTo>
                      <a:pt x="114" y="198"/>
                    </a:lnTo>
                    <a:lnTo>
                      <a:pt x="128" y="229"/>
                    </a:lnTo>
                    <a:lnTo>
                      <a:pt x="128" y="260"/>
                    </a:lnTo>
                    <a:lnTo>
                      <a:pt x="128" y="292"/>
                    </a:lnTo>
                    <a:lnTo>
                      <a:pt x="85" y="323"/>
                    </a:lnTo>
                    <a:lnTo>
                      <a:pt x="57" y="354"/>
                    </a:lnTo>
                    <a:lnTo>
                      <a:pt x="14" y="385"/>
                    </a:lnTo>
                    <a:lnTo>
                      <a:pt x="0" y="417"/>
                    </a:lnTo>
                    <a:lnTo>
                      <a:pt x="0" y="448"/>
                    </a:lnTo>
                  </a:path>
                </a:pathLst>
              </a:custGeom>
              <a:noFill/>
              <a:ln w="25400" cap="rnd">
                <a:solidFill>
                  <a:srgbClr val="00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05" name="Freeform 86"/>
              <p:cNvSpPr>
                <a:spLocks/>
              </p:cNvSpPr>
              <p:nvPr/>
            </p:nvSpPr>
            <p:spPr bwMode="auto">
              <a:xfrm>
                <a:off x="1284" y="2712"/>
                <a:ext cx="61" cy="299"/>
              </a:xfrm>
              <a:custGeom>
                <a:avLst/>
                <a:gdLst>
                  <a:gd name="T0" fmla="*/ 22 w 73"/>
                  <a:gd name="T1" fmla="*/ 0 h 345"/>
                  <a:gd name="T2" fmla="*/ 16 w 73"/>
                  <a:gd name="T3" fmla="*/ 10 h 345"/>
                  <a:gd name="T4" fmla="*/ 13 w 73"/>
                  <a:gd name="T5" fmla="*/ 20 h 345"/>
                  <a:gd name="T6" fmla="*/ 13 w 73"/>
                  <a:gd name="T7" fmla="*/ 31 h 345"/>
                  <a:gd name="T8" fmla="*/ 19 w 73"/>
                  <a:gd name="T9" fmla="*/ 44 h 345"/>
                  <a:gd name="T10" fmla="*/ 22 w 73"/>
                  <a:gd name="T11" fmla="*/ 54 h 345"/>
                  <a:gd name="T12" fmla="*/ 22 w 73"/>
                  <a:gd name="T13" fmla="*/ 65 h 345"/>
                  <a:gd name="T14" fmla="*/ 24 w 73"/>
                  <a:gd name="T15" fmla="*/ 75 h 345"/>
                  <a:gd name="T16" fmla="*/ 24 w 73"/>
                  <a:gd name="T17" fmla="*/ 85 h 345"/>
                  <a:gd name="T18" fmla="*/ 24 w 73"/>
                  <a:gd name="T19" fmla="*/ 95 h 345"/>
                  <a:gd name="T20" fmla="*/ 16 w 73"/>
                  <a:gd name="T21" fmla="*/ 105 h 345"/>
                  <a:gd name="T22" fmla="*/ 11 w 73"/>
                  <a:gd name="T23" fmla="*/ 115 h 345"/>
                  <a:gd name="T24" fmla="*/ 3 w 73"/>
                  <a:gd name="T25" fmla="*/ 126 h 345"/>
                  <a:gd name="T26" fmla="*/ 0 w 73"/>
                  <a:gd name="T27" fmla="*/ 135 h 345"/>
                  <a:gd name="T28" fmla="*/ 0 w 73"/>
                  <a:gd name="T29" fmla="*/ 146 h 34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3"/>
                  <a:gd name="T46" fmla="*/ 0 h 345"/>
                  <a:gd name="T47" fmla="*/ 73 w 73"/>
                  <a:gd name="T48" fmla="*/ 345 h 34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3" h="345">
                    <a:moveTo>
                      <a:pt x="64" y="0"/>
                    </a:moveTo>
                    <a:lnTo>
                      <a:pt x="48" y="24"/>
                    </a:lnTo>
                    <a:lnTo>
                      <a:pt x="40" y="48"/>
                    </a:lnTo>
                    <a:lnTo>
                      <a:pt x="40" y="72"/>
                    </a:lnTo>
                    <a:lnTo>
                      <a:pt x="56" y="104"/>
                    </a:lnTo>
                    <a:lnTo>
                      <a:pt x="64" y="128"/>
                    </a:lnTo>
                    <a:lnTo>
                      <a:pt x="64" y="152"/>
                    </a:lnTo>
                    <a:lnTo>
                      <a:pt x="72" y="176"/>
                    </a:lnTo>
                    <a:lnTo>
                      <a:pt x="72" y="200"/>
                    </a:lnTo>
                    <a:lnTo>
                      <a:pt x="72" y="224"/>
                    </a:lnTo>
                    <a:lnTo>
                      <a:pt x="48" y="248"/>
                    </a:lnTo>
                    <a:lnTo>
                      <a:pt x="32" y="272"/>
                    </a:lnTo>
                    <a:lnTo>
                      <a:pt x="8" y="296"/>
                    </a:lnTo>
                    <a:lnTo>
                      <a:pt x="0" y="320"/>
                    </a:lnTo>
                    <a:lnTo>
                      <a:pt x="0" y="344"/>
                    </a:lnTo>
                  </a:path>
                </a:pathLst>
              </a:custGeom>
              <a:noFill/>
              <a:ln w="25400" cap="rnd">
                <a:solidFill>
                  <a:srgbClr val="00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06" name="Freeform 87"/>
              <p:cNvSpPr>
                <a:spLocks/>
              </p:cNvSpPr>
              <p:nvPr/>
            </p:nvSpPr>
            <p:spPr bwMode="auto">
              <a:xfrm rot="3567437">
                <a:off x="1221" y="2292"/>
                <a:ext cx="64" cy="286"/>
              </a:xfrm>
              <a:custGeom>
                <a:avLst/>
                <a:gdLst>
                  <a:gd name="T0" fmla="*/ 29 w 73"/>
                  <a:gd name="T1" fmla="*/ 0 h 345"/>
                  <a:gd name="T2" fmla="*/ 22 w 73"/>
                  <a:gd name="T3" fmla="*/ 8 h 345"/>
                  <a:gd name="T4" fmla="*/ 18 w 73"/>
                  <a:gd name="T5" fmla="*/ 15 h 345"/>
                  <a:gd name="T6" fmla="*/ 18 w 73"/>
                  <a:gd name="T7" fmla="*/ 23 h 345"/>
                  <a:gd name="T8" fmla="*/ 25 w 73"/>
                  <a:gd name="T9" fmla="*/ 34 h 345"/>
                  <a:gd name="T10" fmla="*/ 29 w 73"/>
                  <a:gd name="T11" fmla="*/ 42 h 345"/>
                  <a:gd name="T12" fmla="*/ 29 w 73"/>
                  <a:gd name="T13" fmla="*/ 49 h 345"/>
                  <a:gd name="T14" fmla="*/ 32 w 73"/>
                  <a:gd name="T15" fmla="*/ 57 h 345"/>
                  <a:gd name="T16" fmla="*/ 32 w 73"/>
                  <a:gd name="T17" fmla="*/ 65 h 345"/>
                  <a:gd name="T18" fmla="*/ 32 w 73"/>
                  <a:gd name="T19" fmla="*/ 73 h 345"/>
                  <a:gd name="T20" fmla="*/ 22 w 73"/>
                  <a:gd name="T21" fmla="*/ 81 h 345"/>
                  <a:gd name="T22" fmla="*/ 15 w 73"/>
                  <a:gd name="T23" fmla="*/ 88 h 345"/>
                  <a:gd name="T24" fmla="*/ 4 w 73"/>
                  <a:gd name="T25" fmla="*/ 95 h 345"/>
                  <a:gd name="T26" fmla="*/ 0 w 73"/>
                  <a:gd name="T27" fmla="*/ 104 h 345"/>
                  <a:gd name="T28" fmla="*/ 0 w 73"/>
                  <a:gd name="T29" fmla="*/ 111 h 34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3"/>
                  <a:gd name="T46" fmla="*/ 0 h 345"/>
                  <a:gd name="T47" fmla="*/ 73 w 73"/>
                  <a:gd name="T48" fmla="*/ 345 h 34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3" h="345">
                    <a:moveTo>
                      <a:pt x="64" y="0"/>
                    </a:moveTo>
                    <a:lnTo>
                      <a:pt x="48" y="24"/>
                    </a:lnTo>
                    <a:lnTo>
                      <a:pt x="40" y="48"/>
                    </a:lnTo>
                    <a:lnTo>
                      <a:pt x="40" y="72"/>
                    </a:lnTo>
                    <a:lnTo>
                      <a:pt x="56" y="104"/>
                    </a:lnTo>
                    <a:lnTo>
                      <a:pt x="64" y="128"/>
                    </a:lnTo>
                    <a:lnTo>
                      <a:pt x="64" y="152"/>
                    </a:lnTo>
                    <a:lnTo>
                      <a:pt x="72" y="176"/>
                    </a:lnTo>
                    <a:lnTo>
                      <a:pt x="72" y="200"/>
                    </a:lnTo>
                    <a:lnTo>
                      <a:pt x="72" y="224"/>
                    </a:lnTo>
                    <a:lnTo>
                      <a:pt x="48" y="248"/>
                    </a:lnTo>
                    <a:lnTo>
                      <a:pt x="32" y="272"/>
                    </a:lnTo>
                    <a:lnTo>
                      <a:pt x="8" y="296"/>
                    </a:lnTo>
                    <a:lnTo>
                      <a:pt x="0" y="320"/>
                    </a:lnTo>
                    <a:lnTo>
                      <a:pt x="0" y="344"/>
                    </a:lnTo>
                  </a:path>
                </a:pathLst>
              </a:custGeom>
              <a:noFill/>
              <a:ln w="25400" cap="rnd">
                <a:solidFill>
                  <a:srgbClr val="66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07" name="Freeform 88"/>
              <p:cNvSpPr>
                <a:spLocks/>
              </p:cNvSpPr>
              <p:nvPr/>
            </p:nvSpPr>
            <p:spPr bwMode="auto">
              <a:xfrm>
                <a:off x="1304" y="2044"/>
                <a:ext cx="61" cy="300"/>
              </a:xfrm>
              <a:custGeom>
                <a:avLst/>
                <a:gdLst>
                  <a:gd name="T0" fmla="*/ 22 w 73"/>
                  <a:gd name="T1" fmla="*/ 0 h 345"/>
                  <a:gd name="T2" fmla="*/ 16 w 73"/>
                  <a:gd name="T3" fmla="*/ 10 h 345"/>
                  <a:gd name="T4" fmla="*/ 13 w 73"/>
                  <a:gd name="T5" fmla="*/ 21 h 345"/>
                  <a:gd name="T6" fmla="*/ 13 w 73"/>
                  <a:gd name="T7" fmla="*/ 32 h 345"/>
                  <a:gd name="T8" fmla="*/ 19 w 73"/>
                  <a:gd name="T9" fmla="*/ 44 h 345"/>
                  <a:gd name="T10" fmla="*/ 22 w 73"/>
                  <a:gd name="T11" fmla="*/ 55 h 345"/>
                  <a:gd name="T12" fmla="*/ 22 w 73"/>
                  <a:gd name="T13" fmla="*/ 66 h 345"/>
                  <a:gd name="T14" fmla="*/ 24 w 73"/>
                  <a:gd name="T15" fmla="*/ 77 h 345"/>
                  <a:gd name="T16" fmla="*/ 24 w 73"/>
                  <a:gd name="T17" fmla="*/ 86 h 345"/>
                  <a:gd name="T18" fmla="*/ 24 w 73"/>
                  <a:gd name="T19" fmla="*/ 97 h 345"/>
                  <a:gd name="T20" fmla="*/ 16 w 73"/>
                  <a:gd name="T21" fmla="*/ 107 h 345"/>
                  <a:gd name="T22" fmla="*/ 11 w 73"/>
                  <a:gd name="T23" fmla="*/ 118 h 345"/>
                  <a:gd name="T24" fmla="*/ 3 w 73"/>
                  <a:gd name="T25" fmla="*/ 128 h 345"/>
                  <a:gd name="T26" fmla="*/ 0 w 73"/>
                  <a:gd name="T27" fmla="*/ 138 h 345"/>
                  <a:gd name="T28" fmla="*/ 0 w 73"/>
                  <a:gd name="T29" fmla="*/ 149 h 34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3"/>
                  <a:gd name="T46" fmla="*/ 0 h 345"/>
                  <a:gd name="T47" fmla="*/ 73 w 73"/>
                  <a:gd name="T48" fmla="*/ 345 h 34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3" h="345">
                    <a:moveTo>
                      <a:pt x="64" y="0"/>
                    </a:moveTo>
                    <a:lnTo>
                      <a:pt x="48" y="24"/>
                    </a:lnTo>
                    <a:lnTo>
                      <a:pt x="40" y="48"/>
                    </a:lnTo>
                    <a:lnTo>
                      <a:pt x="40" y="72"/>
                    </a:lnTo>
                    <a:lnTo>
                      <a:pt x="56" y="104"/>
                    </a:lnTo>
                    <a:lnTo>
                      <a:pt x="64" y="128"/>
                    </a:lnTo>
                    <a:lnTo>
                      <a:pt x="64" y="152"/>
                    </a:lnTo>
                    <a:lnTo>
                      <a:pt x="72" y="176"/>
                    </a:lnTo>
                    <a:lnTo>
                      <a:pt x="72" y="200"/>
                    </a:lnTo>
                    <a:lnTo>
                      <a:pt x="72" y="224"/>
                    </a:lnTo>
                    <a:lnTo>
                      <a:pt x="48" y="248"/>
                    </a:lnTo>
                    <a:lnTo>
                      <a:pt x="32" y="272"/>
                    </a:lnTo>
                    <a:lnTo>
                      <a:pt x="8" y="296"/>
                    </a:lnTo>
                    <a:lnTo>
                      <a:pt x="0" y="320"/>
                    </a:lnTo>
                    <a:lnTo>
                      <a:pt x="0" y="344"/>
                    </a:lnTo>
                  </a:path>
                </a:pathLst>
              </a:custGeom>
              <a:noFill/>
              <a:ln w="25400" cap="rnd">
                <a:solidFill>
                  <a:srgbClr val="00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08" name="Freeform 89"/>
              <p:cNvSpPr>
                <a:spLocks/>
              </p:cNvSpPr>
              <p:nvPr/>
            </p:nvSpPr>
            <p:spPr bwMode="auto">
              <a:xfrm>
                <a:off x="1312" y="3038"/>
                <a:ext cx="39" cy="418"/>
              </a:xfrm>
              <a:custGeom>
                <a:avLst/>
                <a:gdLst>
                  <a:gd name="T0" fmla="*/ 11 w 49"/>
                  <a:gd name="T1" fmla="*/ 0 h 481"/>
                  <a:gd name="T2" fmla="*/ 8 w 49"/>
                  <a:gd name="T3" fmla="*/ 15 h 481"/>
                  <a:gd name="T4" fmla="*/ 7 w 49"/>
                  <a:gd name="T5" fmla="*/ 28 h 481"/>
                  <a:gd name="T6" fmla="*/ 7 w 49"/>
                  <a:gd name="T7" fmla="*/ 43 h 481"/>
                  <a:gd name="T8" fmla="*/ 9 w 49"/>
                  <a:gd name="T9" fmla="*/ 63 h 481"/>
                  <a:gd name="T10" fmla="*/ 11 w 49"/>
                  <a:gd name="T11" fmla="*/ 78 h 481"/>
                  <a:gd name="T12" fmla="*/ 11 w 49"/>
                  <a:gd name="T13" fmla="*/ 91 h 481"/>
                  <a:gd name="T14" fmla="*/ 12 w 49"/>
                  <a:gd name="T15" fmla="*/ 107 h 481"/>
                  <a:gd name="T16" fmla="*/ 12 w 49"/>
                  <a:gd name="T17" fmla="*/ 119 h 481"/>
                  <a:gd name="T18" fmla="*/ 12 w 49"/>
                  <a:gd name="T19" fmla="*/ 135 h 481"/>
                  <a:gd name="T20" fmla="*/ 8 w 49"/>
                  <a:gd name="T21" fmla="*/ 149 h 481"/>
                  <a:gd name="T22" fmla="*/ 6 w 49"/>
                  <a:gd name="T23" fmla="*/ 163 h 481"/>
                  <a:gd name="T24" fmla="*/ 2 w 49"/>
                  <a:gd name="T25" fmla="*/ 178 h 481"/>
                  <a:gd name="T26" fmla="*/ 0 w 49"/>
                  <a:gd name="T27" fmla="*/ 193 h 481"/>
                  <a:gd name="T28" fmla="*/ 0 w 49"/>
                  <a:gd name="T29" fmla="*/ 207 h 48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9"/>
                  <a:gd name="T46" fmla="*/ 0 h 481"/>
                  <a:gd name="T47" fmla="*/ 49 w 49"/>
                  <a:gd name="T48" fmla="*/ 481 h 48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9" h="481">
                    <a:moveTo>
                      <a:pt x="43" y="0"/>
                    </a:moveTo>
                    <a:lnTo>
                      <a:pt x="32" y="33"/>
                    </a:lnTo>
                    <a:lnTo>
                      <a:pt x="27" y="67"/>
                    </a:lnTo>
                    <a:lnTo>
                      <a:pt x="27" y="100"/>
                    </a:lnTo>
                    <a:lnTo>
                      <a:pt x="37" y="145"/>
                    </a:lnTo>
                    <a:lnTo>
                      <a:pt x="43" y="179"/>
                    </a:lnTo>
                    <a:lnTo>
                      <a:pt x="43" y="212"/>
                    </a:lnTo>
                    <a:lnTo>
                      <a:pt x="48" y="246"/>
                    </a:lnTo>
                    <a:lnTo>
                      <a:pt x="48" y="279"/>
                    </a:lnTo>
                    <a:lnTo>
                      <a:pt x="48" y="313"/>
                    </a:lnTo>
                    <a:lnTo>
                      <a:pt x="32" y="346"/>
                    </a:lnTo>
                    <a:lnTo>
                      <a:pt x="21" y="380"/>
                    </a:lnTo>
                    <a:lnTo>
                      <a:pt x="5" y="413"/>
                    </a:lnTo>
                    <a:lnTo>
                      <a:pt x="0" y="447"/>
                    </a:lnTo>
                    <a:lnTo>
                      <a:pt x="0" y="480"/>
                    </a:lnTo>
                  </a:path>
                </a:pathLst>
              </a:custGeom>
              <a:noFill/>
              <a:ln w="25400" cap="rnd">
                <a:solidFill>
                  <a:srgbClr val="00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09" name="Line 90"/>
              <p:cNvSpPr>
                <a:spLocks noChangeShapeType="1"/>
              </p:cNvSpPr>
              <p:nvPr/>
            </p:nvSpPr>
            <p:spPr bwMode="auto">
              <a:xfrm>
                <a:off x="1341" y="2515"/>
                <a:ext cx="13" cy="13"/>
              </a:xfrm>
              <a:prstGeom prst="line">
                <a:avLst/>
              </a:prstGeom>
              <a:noFill/>
              <a:ln w="25400">
                <a:solidFill>
                  <a:srgbClr val="3293D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ZA"/>
              </a:p>
            </p:txBody>
          </p:sp>
          <p:sp>
            <p:nvSpPr>
              <p:cNvPr id="110" name="Line 91"/>
              <p:cNvSpPr>
                <a:spLocks noChangeShapeType="1"/>
              </p:cNvSpPr>
              <p:nvPr/>
            </p:nvSpPr>
            <p:spPr bwMode="auto">
              <a:xfrm>
                <a:off x="1329" y="2449"/>
                <a:ext cx="22" cy="13"/>
              </a:xfrm>
              <a:prstGeom prst="line">
                <a:avLst/>
              </a:prstGeom>
              <a:noFill/>
              <a:ln w="25400">
                <a:solidFill>
                  <a:srgbClr val="3293D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ZA"/>
              </a:p>
            </p:txBody>
          </p:sp>
          <p:sp>
            <p:nvSpPr>
              <p:cNvPr id="111" name="Line 92"/>
              <p:cNvSpPr>
                <a:spLocks noChangeShapeType="1"/>
              </p:cNvSpPr>
              <p:nvPr/>
            </p:nvSpPr>
            <p:spPr bwMode="auto">
              <a:xfrm flipH="1">
                <a:off x="1325" y="2730"/>
                <a:ext cx="46" cy="20"/>
              </a:xfrm>
              <a:prstGeom prst="line">
                <a:avLst/>
              </a:prstGeom>
              <a:noFill/>
              <a:ln w="25400">
                <a:solidFill>
                  <a:srgbClr val="3293D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ZA"/>
              </a:p>
            </p:txBody>
          </p:sp>
          <p:sp>
            <p:nvSpPr>
              <p:cNvPr id="112" name="Line 93"/>
              <p:cNvSpPr>
                <a:spLocks noChangeShapeType="1"/>
              </p:cNvSpPr>
              <p:nvPr/>
            </p:nvSpPr>
            <p:spPr bwMode="auto">
              <a:xfrm>
                <a:off x="1389" y="2481"/>
                <a:ext cx="2" cy="47"/>
              </a:xfrm>
              <a:prstGeom prst="line">
                <a:avLst/>
              </a:prstGeom>
              <a:noFill/>
              <a:ln w="12700">
                <a:solidFill>
                  <a:srgbClr val="3293D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ZA"/>
              </a:p>
            </p:txBody>
          </p:sp>
          <p:sp>
            <p:nvSpPr>
              <p:cNvPr id="113" name="Line 94"/>
              <p:cNvSpPr>
                <a:spLocks noChangeShapeType="1"/>
              </p:cNvSpPr>
              <p:nvPr/>
            </p:nvSpPr>
            <p:spPr bwMode="auto">
              <a:xfrm>
                <a:off x="1434" y="2636"/>
                <a:ext cx="29" cy="27"/>
              </a:xfrm>
              <a:prstGeom prst="line">
                <a:avLst/>
              </a:prstGeom>
              <a:noFill/>
              <a:ln w="12700">
                <a:solidFill>
                  <a:srgbClr val="3293D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ZA"/>
              </a:p>
            </p:txBody>
          </p:sp>
          <p:sp>
            <p:nvSpPr>
              <p:cNvPr id="114" name="Line 95"/>
              <p:cNvSpPr>
                <a:spLocks noChangeShapeType="1"/>
              </p:cNvSpPr>
              <p:nvPr/>
            </p:nvSpPr>
            <p:spPr bwMode="auto">
              <a:xfrm>
                <a:off x="1398" y="2636"/>
                <a:ext cx="3" cy="48"/>
              </a:xfrm>
              <a:prstGeom prst="line">
                <a:avLst/>
              </a:prstGeom>
              <a:noFill/>
              <a:ln w="12700">
                <a:solidFill>
                  <a:srgbClr val="3293D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ZA"/>
              </a:p>
            </p:txBody>
          </p:sp>
          <p:sp>
            <p:nvSpPr>
              <p:cNvPr id="115" name="Line 96"/>
              <p:cNvSpPr>
                <a:spLocks noChangeShapeType="1"/>
              </p:cNvSpPr>
              <p:nvPr/>
            </p:nvSpPr>
            <p:spPr bwMode="auto">
              <a:xfrm>
                <a:off x="1480" y="2688"/>
                <a:ext cx="3" cy="49"/>
              </a:xfrm>
              <a:prstGeom prst="line">
                <a:avLst/>
              </a:prstGeom>
              <a:noFill/>
              <a:ln w="12700">
                <a:solidFill>
                  <a:srgbClr val="3293D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ZA"/>
              </a:p>
            </p:txBody>
          </p:sp>
          <p:sp>
            <p:nvSpPr>
              <p:cNvPr id="116" name="Line 97"/>
              <p:cNvSpPr>
                <a:spLocks noChangeShapeType="1"/>
              </p:cNvSpPr>
              <p:nvPr/>
            </p:nvSpPr>
            <p:spPr bwMode="auto">
              <a:xfrm>
                <a:off x="1478" y="2494"/>
                <a:ext cx="5" cy="55"/>
              </a:xfrm>
              <a:prstGeom prst="line">
                <a:avLst/>
              </a:prstGeom>
              <a:noFill/>
              <a:ln w="12700">
                <a:solidFill>
                  <a:srgbClr val="3293D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ZA"/>
              </a:p>
            </p:txBody>
          </p:sp>
          <p:sp>
            <p:nvSpPr>
              <p:cNvPr id="117" name="Line 98"/>
              <p:cNvSpPr>
                <a:spLocks noChangeShapeType="1"/>
              </p:cNvSpPr>
              <p:nvPr/>
            </p:nvSpPr>
            <p:spPr bwMode="auto">
              <a:xfrm>
                <a:off x="1500" y="2476"/>
                <a:ext cx="40" cy="10"/>
              </a:xfrm>
              <a:prstGeom prst="line">
                <a:avLst/>
              </a:prstGeom>
              <a:noFill/>
              <a:ln w="12700">
                <a:solidFill>
                  <a:srgbClr val="3293D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ZA"/>
              </a:p>
            </p:txBody>
          </p:sp>
          <p:sp>
            <p:nvSpPr>
              <p:cNvPr id="118" name="Line 99"/>
              <p:cNvSpPr>
                <a:spLocks noChangeShapeType="1"/>
              </p:cNvSpPr>
              <p:nvPr/>
            </p:nvSpPr>
            <p:spPr bwMode="auto">
              <a:xfrm flipH="1">
                <a:off x="1518" y="2511"/>
                <a:ext cx="48" cy="41"/>
              </a:xfrm>
              <a:prstGeom prst="line">
                <a:avLst/>
              </a:prstGeom>
              <a:noFill/>
              <a:ln w="12700">
                <a:solidFill>
                  <a:srgbClr val="3293D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ZA"/>
              </a:p>
            </p:txBody>
          </p:sp>
          <p:sp>
            <p:nvSpPr>
              <p:cNvPr id="119" name="Line 100"/>
              <p:cNvSpPr>
                <a:spLocks noChangeShapeType="1"/>
              </p:cNvSpPr>
              <p:nvPr/>
            </p:nvSpPr>
            <p:spPr bwMode="auto">
              <a:xfrm>
                <a:off x="1341" y="2657"/>
                <a:ext cx="20" cy="45"/>
              </a:xfrm>
              <a:prstGeom prst="line">
                <a:avLst/>
              </a:prstGeom>
              <a:noFill/>
              <a:ln w="12700">
                <a:solidFill>
                  <a:srgbClr val="3293D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ZA"/>
              </a:p>
            </p:txBody>
          </p:sp>
          <p:sp>
            <p:nvSpPr>
              <p:cNvPr id="120" name="Line 101"/>
              <p:cNvSpPr>
                <a:spLocks noChangeShapeType="1"/>
              </p:cNvSpPr>
              <p:nvPr/>
            </p:nvSpPr>
            <p:spPr bwMode="auto">
              <a:xfrm>
                <a:off x="1369" y="2564"/>
                <a:ext cx="2" cy="47"/>
              </a:xfrm>
              <a:prstGeom prst="line">
                <a:avLst/>
              </a:prstGeom>
              <a:noFill/>
              <a:ln w="12700">
                <a:solidFill>
                  <a:srgbClr val="3293D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ZA"/>
              </a:p>
            </p:txBody>
          </p:sp>
          <p:sp>
            <p:nvSpPr>
              <p:cNvPr id="121" name="Line 102"/>
              <p:cNvSpPr>
                <a:spLocks noChangeShapeType="1"/>
              </p:cNvSpPr>
              <p:nvPr/>
            </p:nvSpPr>
            <p:spPr bwMode="auto">
              <a:xfrm>
                <a:off x="1414" y="2560"/>
                <a:ext cx="3" cy="48"/>
              </a:xfrm>
              <a:prstGeom prst="line">
                <a:avLst/>
              </a:prstGeom>
              <a:noFill/>
              <a:ln w="12700">
                <a:solidFill>
                  <a:srgbClr val="3293D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ZA"/>
              </a:p>
            </p:txBody>
          </p:sp>
          <p:sp>
            <p:nvSpPr>
              <p:cNvPr id="122" name="Line 103"/>
              <p:cNvSpPr>
                <a:spLocks noChangeShapeType="1"/>
              </p:cNvSpPr>
              <p:nvPr/>
            </p:nvSpPr>
            <p:spPr bwMode="auto">
              <a:xfrm>
                <a:off x="1498" y="2601"/>
                <a:ext cx="2" cy="49"/>
              </a:xfrm>
              <a:prstGeom prst="line">
                <a:avLst/>
              </a:prstGeom>
              <a:noFill/>
              <a:ln w="12700">
                <a:solidFill>
                  <a:srgbClr val="3293D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ZA"/>
              </a:p>
            </p:txBody>
          </p:sp>
          <p:sp>
            <p:nvSpPr>
              <p:cNvPr id="123" name="Line 104"/>
              <p:cNvSpPr>
                <a:spLocks noChangeShapeType="1"/>
              </p:cNvSpPr>
              <p:nvPr/>
            </p:nvSpPr>
            <p:spPr bwMode="auto">
              <a:xfrm>
                <a:off x="1428" y="2717"/>
                <a:ext cx="28" cy="47"/>
              </a:xfrm>
              <a:prstGeom prst="line">
                <a:avLst/>
              </a:prstGeom>
              <a:noFill/>
              <a:ln w="12700">
                <a:solidFill>
                  <a:srgbClr val="3293D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ZA"/>
              </a:p>
            </p:txBody>
          </p:sp>
          <p:sp>
            <p:nvSpPr>
              <p:cNvPr id="124" name="Oval 105"/>
              <p:cNvSpPr>
                <a:spLocks noChangeArrowheads="1"/>
              </p:cNvSpPr>
              <p:nvPr/>
            </p:nvSpPr>
            <p:spPr bwMode="auto">
              <a:xfrm>
                <a:off x="1344" y="2430"/>
                <a:ext cx="83" cy="55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ECECE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3293D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Oval 106"/>
              <p:cNvSpPr>
                <a:spLocks noChangeArrowheads="1"/>
              </p:cNvSpPr>
              <p:nvPr/>
            </p:nvSpPr>
            <p:spPr bwMode="auto">
              <a:xfrm>
                <a:off x="1423" y="2451"/>
                <a:ext cx="83" cy="40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ECECE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3293D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Oval 107"/>
              <p:cNvSpPr>
                <a:spLocks noChangeArrowheads="1"/>
              </p:cNvSpPr>
              <p:nvPr/>
            </p:nvSpPr>
            <p:spPr bwMode="auto">
              <a:xfrm>
                <a:off x="1463" y="2549"/>
                <a:ext cx="83" cy="40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ECECE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3293D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Oval 108"/>
              <p:cNvSpPr>
                <a:spLocks noChangeArrowheads="1"/>
              </p:cNvSpPr>
              <p:nvPr/>
            </p:nvSpPr>
            <p:spPr bwMode="auto">
              <a:xfrm>
                <a:off x="1351" y="2514"/>
                <a:ext cx="82" cy="54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ECECE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3293D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" name="Oval 109"/>
              <p:cNvSpPr>
                <a:spLocks noChangeArrowheads="1"/>
              </p:cNvSpPr>
              <p:nvPr/>
            </p:nvSpPr>
            <p:spPr bwMode="auto">
              <a:xfrm>
                <a:off x="1357" y="2611"/>
                <a:ext cx="84" cy="41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ECECE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3293D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Oval 110"/>
              <p:cNvSpPr>
                <a:spLocks noChangeArrowheads="1"/>
              </p:cNvSpPr>
              <p:nvPr/>
            </p:nvSpPr>
            <p:spPr bwMode="auto">
              <a:xfrm>
                <a:off x="1456" y="2660"/>
                <a:ext cx="84" cy="40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ECECE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3293D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" name="Oval 111"/>
              <p:cNvSpPr>
                <a:spLocks noChangeArrowheads="1"/>
              </p:cNvSpPr>
              <p:nvPr/>
            </p:nvSpPr>
            <p:spPr bwMode="auto">
              <a:xfrm>
                <a:off x="1451" y="2743"/>
                <a:ext cx="81" cy="40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ECECE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3293D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Oval 112"/>
              <p:cNvSpPr>
                <a:spLocks noChangeArrowheads="1"/>
              </p:cNvSpPr>
              <p:nvPr/>
            </p:nvSpPr>
            <p:spPr bwMode="auto">
              <a:xfrm>
                <a:off x="1351" y="2695"/>
                <a:ext cx="82" cy="40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ECECE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3293D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Oval 113"/>
              <p:cNvSpPr>
                <a:spLocks noChangeArrowheads="1"/>
              </p:cNvSpPr>
              <p:nvPr/>
            </p:nvSpPr>
            <p:spPr bwMode="auto">
              <a:xfrm>
                <a:off x="1272" y="2639"/>
                <a:ext cx="82" cy="40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ECECE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3293D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Line 114"/>
              <p:cNvSpPr>
                <a:spLocks noChangeShapeType="1"/>
              </p:cNvSpPr>
              <p:nvPr/>
            </p:nvSpPr>
            <p:spPr bwMode="auto">
              <a:xfrm flipH="1">
                <a:off x="1374" y="1662"/>
                <a:ext cx="47" cy="0"/>
              </a:xfrm>
              <a:prstGeom prst="line">
                <a:avLst/>
              </a:prstGeom>
              <a:noFill/>
              <a:ln w="12700">
                <a:solidFill>
                  <a:srgbClr val="FAFD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ZA"/>
              </a:p>
            </p:txBody>
          </p:sp>
          <p:sp>
            <p:nvSpPr>
              <p:cNvPr id="134" name="Line 115"/>
              <p:cNvSpPr>
                <a:spLocks noChangeShapeType="1"/>
              </p:cNvSpPr>
              <p:nvPr/>
            </p:nvSpPr>
            <p:spPr bwMode="auto">
              <a:xfrm rot="-2728046">
                <a:off x="1285" y="2436"/>
                <a:ext cx="73" cy="1"/>
              </a:xfrm>
              <a:prstGeom prst="line">
                <a:avLst/>
              </a:prstGeom>
              <a:noFill/>
              <a:ln w="25400">
                <a:solidFill>
                  <a:srgbClr val="3293D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ZA"/>
              </a:p>
            </p:txBody>
          </p:sp>
          <p:sp>
            <p:nvSpPr>
              <p:cNvPr id="135" name="Line 116"/>
              <p:cNvSpPr>
                <a:spLocks noChangeShapeType="1"/>
              </p:cNvSpPr>
              <p:nvPr/>
            </p:nvSpPr>
            <p:spPr bwMode="auto">
              <a:xfrm rot="4318433">
                <a:off x="1301" y="2743"/>
                <a:ext cx="74" cy="1"/>
              </a:xfrm>
              <a:prstGeom prst="line">
                <a:avLst/>
              </a:prstGeom>
              <a:noFill/>
              <a:ln w="25400">
                <a:solidFill>
                  <a:srgbClr val="3293D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ZA"/>
              </a:p>
            </p:txBody>
          </p:sp>
        </p:grpSp>
        <p:sp>
          <p:nvSpPr>
            <p:cNvPr id="56" name="Line 117"/>
            <p:cNvSpPr>
              <a:spLocks noChangeShapeType="1"/>
            </p:cNvSpPr>
            <p:nvPr/>
          </p:nvSpPr>
          <p:spPr bwMode="auto">
            <a:xfrm flipV="1">
              <a:off x="2684463" y="2236788"/>
              <a:ext cx="0" cy="703262"/>
            </a:xfrm>
            <a:prstGeom prst="line">
              <a:avLst/>
            </a:prstGeom>
            <a:noFill/>
            <a:ln w="5080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57" name="Line 119"/>
            <p:cNvSpPr>
              <a:spLocks noChangeShapeType="1"/>
            </p:cNvSpPr>
            <p:nvPr/>
          </p:nvSpPr>
          <p:spPr bwMode="auto">
            <a:xfrm flipV="1">
              <a:off x="5873750" y="3349625"/>
              <a:ext cx="1125538" cy="596900"/>
            </a:xfrm>
            <a:prstGeom prst="line">
              <a:avLst/>
            </a:prstGeom>
            <a:noFill/>
            <a:ln w="3175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58" name="Text Box 120"/>
            <p:cNvSpPr txBox="1">
              <a:spLocks noChangeArrowheads="1"/>
            </p:cNvSpPr>
            <p:nvPr/>
          </p:nvSpPr>
          <p:spPr bwMode="auto">
            <a:xfrm>
              <a:off x="4398574" y="3729981"/>
              <a:ext cx="152477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66FF33"/>
                  </a:solidFill>
                  <a:latin typeface="Tahoma" pitchFamily="34" charset="0"/>
                </a:rPr>
                <a:t>Collagen</a:t>
              </a:r>
            </a:p>
          </p:txBody>
        </p:sp>
        <p:sp>
          <p:nvSpPr>
            <p:cNvPr id="59" name="Line 121"/>
            <p:cNvSpPr>
              <a:spLocks noChangeShapeType="1"/>
            </p:cNvSpPr>
            <p:nvPr/>
          </p:nvSpPr>
          <p:spPr bwMode="auto">
            <a:xfrm flipV="1">
              <a:off x="3481388" y="3932238"/>
              <a:ext cx="955675" cy="1587"/>
            </a:xfrm>
            <a:prstGeom prst="line">
              <a:avLst/>
            </a:prstGeom>
            <a:noFill/>
            <a:ln w="3175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60" name="Line 123"/>
            <p:cNvSpPr>
              <a:spLocks noChangeShapeType="1"/>
            </p:cNvSpPr>
            <p:nvPr/>
          </p:nvSpPr>
          <p:spPr bwMode="auto">
            <a:xfrm flipV="1">
              <a:off x="2111375" y="3260725"/>
              <a:ext cx="2368550" cy="828675"/>
            </a:xfrm>
            <a:prstGeom prst="line">
              <a:avLst/>
            </a:prstGeom>
            <a:noFill/>
            <a:ln w="3175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61" name="Line 124"/>
            <p:cNvSpPr>
              <a:spLocks noChangeShapeType="1"/>
            </p:cNvSpPr>
            <p:nvPr/>
          </p:nvSpPr>
          <p:spPr bwMode="auto">
            <a:xfrm flipV="1">
              <a:off x="5810250" y="3184525"/>
              <a:ext cx="912813" cy="3175"/>
            </a:xfrm>
            <a:prstGeom prst="line">
              <a:avLst/>
            </a:prstGeom>
            <a:noFill/>
            <a:ln w="3175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62" name="Text Box 125"/>
            <p:cNvSpPr txBox="1">
              <a:spLocks noChangeArrowheads="1"/>
            </p:cNvSpPr>
            <p:nvPr/>
          </p:nvSpPr>
          <p:spPr bwMode="auto">
            <a:xfrm>
              <a:off x="4447807" y="2969568"/>
              <a:ext cx="135646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66FF33"/>
                  </a:solidFill>
                  <a:latin typeface="Tahoma" pitchFamily="34" charset="0"/>
                </a:rPr>
                <a:t>Agonist</a:t>
              </a:r>
            </a:p>
          </p:txBody>
        </p:sp>
        <p:grpSp>
          <p:nvGrpSpPr>
            <p:cNvPr id="63" name="Group 127"/>
            <p:cNvGrpSpPr>
              <a:grpSpLocks/>
            </p:cNvGrpSpPr>
            <p:nvPr/>
          </p:nvGrpSpPr>
          <p:grpSpPr bwMode="auto">
            <a:xfrm>
              <a:off x="2728913" y="2262188"/>
              <a:ext cx="4957763" cy="458788"/>
              <a:chOff x="1356" y="1798"/>
              <a:chExt cx="3123" cy="276"/>
            </a:xfrm>
          </p:grpSpPr>
          <p:sp>
            <p:nvSpPr>
              <p:cNvPr id="70" name="Rectangle 128"/>
              <p:cNvSpPr>
                <a:spLocks noChangeArrowheads="1"/>
              </p:cNvSpPr>
              <p:nvPr/>
            </p:nvSpPr>
            <p:spPr bwMode="auto">
              <a:xfrm>
                <a:off x="2628" y="1798"/>
                <a:ext cx="580" cy="27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b="1" dirty="0">
                    <a:solidFill>
                      <a:srgbClr val="66FF33"/>
                    </a:solidFill>
                    <a:latin typeface="Tahoma" pitchFamily="34" charset="0"/>
                  </a:rPr>
                  <a:t>Flow</a:t>
                </a:r>
              </a:p>
            </p:txBody>
          </p:sp>
          <p:sp>
            <p:nvSpPr>
              <p:cNvPr id="71" name="Line 129"/>
              <p:cNvSpPr>
                <a:spLocks noChangeShapeType="1"/>
              </p:cNvSpPr>
              <p:nvPr/>
            </p:nvSpPr>
            <p:spPr bwMode="auto">
              <a:xfrm>
                <a:off x="1356" y="1941"/>
                <a:ext cx="1111" cy="0"/>
              </a:xfrm>
              <a:prstGeom prst="line">
                <a:avLst/>
              </a:prstGeom>
              <a:noFill/>
              <a:ln w="31750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ZA"/>
              </a:p>
            </p:txBody>
          </p:sp>
          <p:sp>
            <p:nvSpPr>
              <p:cNvPr id="72" name="Line 130"/>
              <p:cNvSpPr>
                <a:spLocks noChangeShapeType="1"/>
              </p:cNvSpPr>
              <p:nvPr/>
            </p:nvSpPr>
            <p:spPr bwMode="auto">
              <a:xfrm>
                <a:off x="3368" y="1941"/>
                <a:ext cx="1111" cy="0"/>
              </a:xfrm>
              <a:prstGeom prst="line">
                <a:avLst/>
              </a:prstGeom>
              <a:noFill/>
              <a:ln w="31750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ZA"/>
              </a:p>
            </p:txBody>
          </p:sp>
        </p:grpSp>
        <p:sp>
          <p:nvSpPr>
            <p:cNvPr id="64" name="Line 136"/>
            <p:cNvSpPr>
              <a:spLocks noChangeShapeType="1"/>
            </p:cNvSpPr>
            <p:nvPr/>
          </p:nvSpPr>
          <p:spPr bwMode="auto">
            <a:xfrm flipV="1">
              <a:off x="2709863" y="220980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2075" tIns="46038" rIns="92075" bIns="46038" anchor="ctr">
              <a:spAutoFit/>
            </a:bodyPr>
            <a:lstStyle/>
            <a:p>
              <a:endParaRPr lang="en-ZA"/>
            </a:p>
          </p:txBody>
        </p:sp>
        <p:sp>
          <p:nvSpPr>
            <p:cNvPr id="65" name="Line 137"/>
            <p:cNvSpPr>
              <a:spLocks noChangeShapeType="1"/>
            </p:cNvSpPr>
            <p:nvPr/>
          </p:nvSpPr>
          <p:spPr bwMode="auto">
            <a:xfrm flipV="1">
              <a:off x="7662863" y="228600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2075" tIns="46038" rIns="92075" bIns="46038" anchor="ctr">
              <a:spAutoFit/>
            </a:bodyPr>
            <a:lstStyle/>
            <a:p>
              <a:endParaRPr lang="en-ZA"/>
            </a:p>
          </p:txBody>
        </p:sp>
        <p:grpSp>
          <p:nvGrpSpPr>
            <p:cNvPr id="66" name="Group 142"/>
            <p:cNvGrpSpPr>
              <a:grpSpLocks/>
            </p:cNvGrpSpPr>
            <p:nvPr/>
          </p:nvGrpSpPr>
          <p:grpSpPr bwMode="auto">
            <a:xfrm>
              <a:off x="2565467" y="3608384"/>
              <a:ext cx="5221289" cy="1378185"/>
              <a:chOff x="1522" y="2304"/>
              <a:chExt cx="3305" cy="837"/>
            </a:xfrm>
          </p:grpSpPr>
          <p:sp>
            <p:nvSpPr>
              <p:cNvPr id="67" name="Rectangle 139"/>
              <p:cNvSpPr>
                <a:spLocks noChangeArrowheads="1"/>
              </p:cNvSpPr>
              <p:nvPr/>
            </p:nvSpPr>
            <p:spPr bwMode="auto">
              <a:xfrm>
                <a:off x="2697" y="2862"/>
                <a:ext cx="1363" cy="27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b="1">
                    <a:solidFill>
                      <a:srgbClr val="66FF33"/>
                    </a:solidFill>
                    <a:latin typeface="Tahoma" pitchFamily="34" charset="0"/>
                  </a:rPr>
                  <a:t>Platelet Plug</a:t>
                </a:r>
              </a:p>
            </p:txBody>
          </p:sp>
          <p:sp>
            <p:nvSpPr>
              <p:cNvPr id="68" name="Line 140"/>
              <p:cNvSpPr>
                <a:spLocks noChangeShapeType="1"/>
              </p:cNvSpPr>
              <p:nvPr/>
            </p:nvSpPr>
            <p:spPr bwMode="auto">
              <a:xfrm flipV="1">
                <a:off x="3944" y="2304"/>
                <a:ext cx="883" cy="719"/>
              </a:xfrm>
              <a:prstGeom prst="line">
                <a:avLst/>
              </a:prstGeom>
              <a:noFill/>
              <a:ln w="31750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ZA"/>
              </a:p>
            </p:txBody>
          </p:sp>
          <p:sp>
            <p:nvSpPr>
              <p:cNvPr id="69" name="Line 141"/>
              <p:cNvSpPr>
                <a:spLocks noChangeShapeType="1"/>
              </p:cNvSpPr>
              <p:nvPr/>
            </p:nvSpPr>
            <p:spPr bwMode="auto">
              <a:xfrm>
                <a:off x="1522" y="2770"/>
                <a:ext cx="1099" cy="253"/>
              </a:xfrm>
              <a:prstGeom prst="line">
                <a:avLst/>
              </a:prstGeom>
              <a:noFill/>
              <a:ln w="31750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ZA"/>
              </a:p>
            </p:txBody>
          </p:sp>
        </p:grpSp>
      </p:grpSp>
      <p:sp>
        <p:nvSpPr>
          <p:cNvPr id="136" name="Rectangle 3"/>
          <p:cNvSpPr txBox="1">
            <a:spLocks noChangeArrowheads="1"/>
          </p:cNvSpPr>
          <p:nvPr/>
        </p:nvSpPr>
        <p:spPr>
          <a:xfrm>
            <a:off x="689380" y="5408612"/>
            <a:ext cx="7286625" cy="536575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1800" b="1" kern="0" dirty="0">
                <a:latin typeface="Arial" charset="0"/>
                <a:cs typeface="Arial" charset="0"/>
              </a:rPr>
              <a:t>The system measures platelet function under high shear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1800" b="1" kern="0" dirty="0">
                <a:latin typeface="Arial" charset="0"/>
                <a:cs typeface="Arial" charset="0"/>
              </a:rPr>
              <a:t>conditions similar to the environment of a partially occluded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1800" b="1" kern="0" dirty="0">
                <a:latin typeface="Arial" charset="0"/>
                <a:cs typeface="Arial" charset="0"/>
              </a:rPr>
              <a:t> blood vessel</a:t>
            </a:r>
            <a:endParaRPr lang="en-GB" sz="1800" b="1" kern="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379" y="1049338"/>
            <a:ext cx="1995488" cy="360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77461" y="4917786"/>
          <a:ext cx="8137047" cy="1366221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712349"/>
                <a:gridCol w="2712349"/>
                <a:gridCol w="2712349"/>
              </a:tblGrid>
              <a:tr h="455407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/>
                        <a:t>Normal</a:t>
                      </a:r>
                      <a:endParaRPr lang="en-Z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/>
                        <a:t>Aspirin-like Effect</a:t>
                      </a:r>
                      <a:endParaRPr lang="en-Z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55407">
                <a:tc>
                  <a:txBody>
                    <a:bodyPr/>
                    <a:lstStyle/>
                    <a:p>
                      <a:r>
                        <a:rPr lang="en-ZA" sz="1800" kern="1200" dirty="0" smtClean="0"/>
                        <a:t>COL/EPI</a:t>
                      </a:r>
                      <a:endParaRPr lang="en-ZA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/>
                        <a:t>normal</a:t>
                      </a:r>
                      <a:endParaRPr lang="en-Z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/>
                        <a:t>Prolonged</a:t>
                      </a:r>
                      <a:endParaRPr lang="en-ZA" sz="1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55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/>
                        <a:t>COL/ADP</a:t>
                      </a:r>
                      <a:endParaRPr lang="en-Z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/>
                        <a:t>normal</a:t>
                      </a:r>
                      <a:endParaRPr lang="en-Z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/>
                        <a:t>normal</a:t>
                      </a:r>
                      <a:endParaRPr lang="en-ZA" sz="1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77461" y="114300"/>
            <a:ext cx="7772400" cy="7169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PFA 100</a:t>
            </a:r>
            <a:endParaRPr kumimoji="0" lang="en-GB" sz="4000" b="1" i="0" u="none" strike="noStrike" kern="1200" cap="all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/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7B05A5-7730-414F-A0F9-51AA25CC3B2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74675" y="304800"/>
            <a:ext cx="8001000" cy="12160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all" spc="0" normalizeH="0" baseline="0" noProof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What does it measure?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12737" y="1219200"/>
            <a:ext cx="8262938" cy="4787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Viscoelastic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changes that occur during coagulation</a:t>
            </a:r>
          </a:p>
          <a:p>
            <a:pPr marL="342900" marR="0" lvl="0" indent="-3429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Graphical representation of fibrin polymerization</a:t>
            </a:r>
          </a:p>
          <a:p>
            <a:pPr marL="342900" marR="0" lvl="0" indent="-3429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Thus measuring:</a:t>
            </a:r>
          </a:p>
          <a:p>
            <a:pPr marL="742950" marR="0" lvl="1" indent="-28575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Rate of fibrin polymerization</a:t>
            </a:r>
          </a:p>
          <a:p>
            <a:pPr marL="742950" marR="0" lvl="1" indent="-28575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Overall clot strength</a:t>
            </a:r>
          </a:p>
          <a:p>
            <a:pPr marL="342900" marR="0" lvl="0" indent="-34290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Complete evaluation</a:t>
            </a:r>
          </a:p>
          <a:p>
            <a:pPr marL="742950" marR="0" lvl="1" indent="-28575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Clot initiation</a:t>
            </a:r>
          </a:p>
          <a:p>
            <a:pPr marL="742950" marR="0" lvl="1" indent="-28575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Clot formation and</a:t>
            </a:r>
          </a:p>
          <a:p>
            <a:pPr marL="742950" marR="0" lvl="1" indent="-285750" algn="l" defTabSz="4572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Clot stability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163001"/>
            <a:ext cx="8229600" cy="76614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2225">
            <a:solidFill>
              <a:srgbClr val="C00000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TEG measures</a:t>
            </a:r>
            <a:endParaRPr kumimoji="0" lang="en-ZA" sz="3200" b="1" i="0" u="none" strike="noStrike" kern="1200" cap="all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8" name="Picture 2" descr="thromb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4690" y="3823333"/>
            <a:ext cx="4350327" cy="1997930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 txBox="1">
            <a:spLocks/>
          </p:cNvSpPr>
          <p:nvPr/>
        </p:nvSpPr>
        <p:spPr>
          <a:xfrm>
            <a:off x="457200" y="315042"/>
            <a:ext cx="8229600" cy="1102596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254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B prst="slope"/>
          </a:sp3d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ZA" sz="40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The major role players</a:t>
            </a:r>
          </a:p>
        </p:txBody>
      </p:sp>
      <p:graphicFrame>
        <p:nvGraphicFramePr>
          <p:cNvPr id="5" name="Content Placeholder 11"/>
          <p:cNvGraphicFramePr>
            <a:graphicFrameLocks/>
          </p:cNvGraphicFramePr>
          <p:nvPr/>
        </p:nvGraphicFramePr>
        <p:xfrm>
          <a:off x="428596" y="1642351"/>
          <a:ext cx="8229600" cy="4572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8" name="Slide Number Placeholder 3"/>
          <p:cNvSpPr txBox="1">
            <a:spLocks/>
          </p:cNvSpPr>
          <p:nvPr/>
        </p:nvSpPr>
        <p:spPr bwMode="auto">
          <a:xfrm>
            <a:off x="6553200" y="6369050"/>
            <a:ext cx="2133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D7F897B3-98A2-45DE-8C2B-CA761C0CFC73}" type="slidenum">
              <a:rPr lang="en-ZA">
                <a:latin typeface="Calibri" pitchFamily="34" charset="0"/>
              </a:rPr>
              <a:pPr/>
              <a:t>3</a:t>
            </a:fld>
            <a:endParaRPr lang="en-ZA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119745"/>
            <a:ext cx="8229600" cy="3654447"/>
          </a:xfrm>
        </p:spPr>
        <p:txBody>
          <a:bodyPr/>
          <a:lstStyle/>
          <a:p>
            <a:r>
              <a:rPr lang="en-ZA" sz="2400" dirty="0" smtClean="0">
                <a:latin typeface="Times New Roman"/>
                <a:ea typeface="Times New Roman"/>
                <a:cs typeface="Times New Roman"/>
              </a:rPr>
              <a:t>57yo female with </a:t>
            </a:r>
            <a:r>
              <a:rPr lang="en-ZA" sz="2400" dirty="0" err="1" smtClean="0">
                <a:latin typeface="Times New Roman"/>
                <a:ea typeface="Times New Roman"/>
                <a:cs typeface="Times New Roman"/>
              </a:rPr>
              <a:t>Marfan</a:t>
            </a:r>
            <a:r>
              <a:rPr lang="en-ZA" sz="2400" dirty="0" smtClean="0">
                <a:latin typeface="Times New Roman"/>
                <a:ea typeface="Times New Roman"/>
                <a:cs typeface="Times New Roman"/>
              </a:rPr>
              <a:t> syndrome and history of aneurysm presents now with a second aneurysm. Platelet count is approximately 16K. </a:t>
            </a:r>
            <a:endParaRPr lang="en-ZA" sz="2000" dirty="0" smtClean="0">
              <a:latin typeface="Calibri"/>
              <a:ea typeface="Calibri"/>
              <a:cs typeface="Times New Roman"/>
            </a:endParaRPr>
          </a:p>
          <a:p>
            <a:pPr>
              <a:buNone/>
            </a:pPr>
            <a:endParaRPr lang="en-ZA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163001"/>
            <a:ext cx="8229600" cy="126401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2225">
            <a:solidFill>
              <a:srgbClr val="C00000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TEG Guided transfusion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3200" b="1" cap="all" dirty="0" smtClean="0">
                <a:solidFill>
                  <a:srgbClr val="595959"/>
                </a:solidFill>
                <a:latin typeface="Arial"/>
                <a:ea typeface="+mj-ea"/>
                <a:cs typeface="Arial"/>
              </a:rPr>
              <a:t>Clinical case</a:t>
            </a:r>
            <a:endParaRPr kumimoji="0" lang="en-ZA" sz="3200" b="1" i="0" u="none" strike="noStrike" kern="1200" cap="all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1136073" y="45651"/>
          <a:ext cx="6594763" cy="665540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505200"/>
                <a:gridCol w="3089563"/>
              </a:tblGrid>
              <a:tr h="7904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94" marR="7694" marT="7694" marB="7694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85361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dirty="0" smtClean="0"/>
                        <a:t>Normal tracing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94" marR="7694" marT="7694" marB="76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94" marR="7694" marT="7694" marB="7694"/>
                </a:tc>
              </a:tr>
              <a:tr h="1025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/>
                        <a:t>Platelet count 16K, MA and CI are low.</a:t>
                      </a:r>
                      <a:endParaRPr lang="en-ZA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94" marR="7694" marT="7694" marB="769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694" marR="7694" marT="7694" marB="7694"/>
                </a:tc>
              </a:tr>
              <a:tr h="1145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/>
                        <a:t>On pump. Lower MA indicates minimal platelet function; clot is mostly fibrin. CI is very low and R slightly elongated, </a:t>
                      </a:r>
                      <a:r>
                        <a:rPr lang="en-ZA" sz="1400" dirty="0" smtClean="0"/>
                        <a:t>attributable to low levels of </a:t>
                      </a:r>
                      <a:r>
                        <a:rPr lang="en-ZA" sz="1400" dirty="0" err="1" smtClean="0"/>
                        <a:t>phospholipid</a:t>
                      </a:r>
                      <a:r>
                        <a:rPr lang="en-ZA" sz="1400" dirty="0" smtClean="0"/>
                        <a:t> surfaces to support the enzymatic reaction.</a:t>
                      </a:r>
                      <a:endParaRPr lang="en-Z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94" marR="7694" marT="7694" marB="769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694" marR="7694" marT="7694" marB="7694"/>
                </a:tc>
              </a:tr>
              <a:tr h="1030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err="1"/>
                        <a:t>Rewarming</a:t>
                      </a:r>
                      <a:r>
                        <a:rPr lang="en-ZA" sz="1800" dirty="0"/>
                        <a:t>. Platelet function is still deteriorating. 12 U platelets given.</a:t>
                      </a:r>
                      <a:endParaRPr lang="en-Z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94" marR="7694" marT="7694" marB="769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694" marR="7694" marT="7694" marB="7694"/>
                </a:tc>
              </a:tr>
              <a:tr h="1025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/>
                        <a:t>Post </a:t>
                      </a:r>
                      <a:r>
                        <a:rPr lang="en-ZA" sz="1600" dirty="0" err="1"/>
                        <a:t>protamine</a:t>
                      </a:r>
                      <a:r>
                        <a:rPr lang="en-ZA" sz="1600" dirty="0"/>
                        <a:t>. All parameters are approaching normal. </a:t>
                      </a:r>
                      <a:endParaRPr lang="en-Z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94" marR="7694" marT="7694" marB="769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694" marR="7694" marT="7694" marB="7694"/>
                </a:tc>
              </a:tr>
              <a:tr h="1039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/>
                        <a:t>Post-op. After treatment, everything looks normal. The patient's first hour chest tube drainage was less than 100 cc.</a:t>
                      </a:r>
                      <a:endParaRPr lang="en-Z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94" marR="7694" marT="7694" marB="769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694" marR="7694" marT="7694" marB="7694"/>
                </a:tc>
              </a:tr>
              <a:tr h="26640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900" dirty="0">
                        <a:latin typeface="Calibri"/>
                        <a:ea typeface="Times New Roman"/>
                      </a:endParaRPr>
                    </a:p>
                  </a:txBody>
                  <a:tcPr marL="7694" marR="7694" marT="7694" marB="7694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8134" name="Picture 1" descr="http://www.haemoscope.com/applications/images/cabg_graph_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6692" y="157086"/>
            <a:ext cx="1620981" cy="855711"/>
          </a:xfrm>
          <a:prstGeom prst="rect">
            <a:avLst/>
          </a:prstGeom>
          <a:noFill/>
        </p:spPr>
      </p:pic>
      <p:pic>
        <p:nvPicPr>
          <p:cNvPr id="48133" name="Picture 2" descr="http://www.haemoscope.com/applications/images/cabg_graph_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6692" y="1129818"/>
            <a:ext cx="1620982" cy="855712"/>
          </a:xfrm>
          <a:prstGeom prst="rect">
            <a:avLst/>
          </a:prstGeom>
          <a:noFill/>
        </p:spPr>
      </p:pic>
      <p:pic>
        <p:nvPicPr>
          <p:cNvPr id="48132" name="Picture 3" descr="http://www.haemoscope.com/applications/images/cabg_graph_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6692" y="2260644"/>
            <a:ext cx="1620981" cy="855711"/>
          </a:xfrm>
          <a:prstGeom prst="rect">
            <a:avLst/>
          </a:prstGeom>
          <a:noFill/>
        </p:spPr>
      </p:pic>
      <p:pic>
        <p:nvPicPr>
          <p:cNvPr id="48131" name="Picture 4" descr="http://www.haemoscope.com/applications/images/cabg_graph_4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138" y="3366146"/>
            <a:ext cx="1603536" cy="846502"/>
          </a:xfrm>
          <a:prstGeom prst="rect">
            <a:avLst/>
          </a:prstGeom>
          <a:noFill/>
        </p:spPr>
      </p:pic>
      <p:pic>
        <p:nvPicPr>
          <p:cNvPr id="48130" name="Picture 5" descr="http://www.haemoscope.com/applications/images/cabg_graph_5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138" y="4509778"/>
            <a:ext cx="1603536" cy="846502"/>
          </a:xfrm>
          <a:prstGeom prst="rect">
            <a:avLst/>
          </a:prstGeom>
          <a:noFill/>
        </p:spPr>
      </p:pic>
      <p:pic>
        <p:nvPicPr>
          <p:cNvPr id="48129" name="Picture 6" descr="http://www.haemoscope.com/applications/images/cabg_graph_6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96690" y="5522535"/>
            <a:ext cx="1620983" cy="855712"/>
          </a:xfrm>
          <a:prstGeom prst="rect">
            <a:avLst/>
          </a:prstGeom>
          <a:noFill/>
        </p:spPr>
      </p:pic>
      <p:pic>
        <p:nvPicPr>
          <p:cNvPr id="48135" name="Picture 2" descr="http://www.haemoscope.com/images/spacer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498475" y="0"/>
            <a:ext cx="9525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7913" y="6096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all" spc="0" normalizeH="0" baseline="0" noProof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Delayed Clot formation</a:t>
            </a:r>
            <a:endParaRPr kumimoji="0" lang="en-US" sz="2300" b="1" i="0" u="none" strike="noStrike" kern="1200" cap="all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93875" y="5561013"/>
            <a:ext cx="7350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Arial" charset="0"/>
                <a:cs typeface="Arial" charset="0"/>
              </a:rPr>
              <a:t>R		K	       Angle		MA</a:t>
            </a:r>
          </a:p>
          <a:p>
            <a:pPr algn="ctr"/>
            <a:r>
              <a:rPr lang="en-US">
                <a:latin typeface="Arial" charset="0"/>
                <a:cs typeface="Arial" charset="0"/>
              </a:rPr>
              <a:t>2-  8 min	1- 3 min	55 – 78 deg	53 – 69 mm</a:t>
            </a:r>
          </a:p>
          <a:p>
            <a:pPr algn="ctr"/>
            <a:r>
              <a:rPr lang="en-US" b="1">
                <a:solidFill>
                  <a:srgbClr val="002060"/>
                </a:solidFill>
                <a:latin typeface="Arial" charset="0"/>
                <a:cs typeface="Arial" charset="0"/>
              </a:rPr>
              <a:t>13 min	3 min		56 deg	60 mm    </a:t>
            </a:r>
          </a:p>
        </p:txBody>
      </p: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2108200" y="2247900"/>
            <a:ext cx="6643688" cy="3325813"/>
            <a:chOff x="2108718" y="2248677"/>
            <a:chExt cx="6643396" cy="3324808"/>
          </a:xfrm>
        </p:grpSpPr>
        <p:sp>
          <p:nvSpPr>
            <p:cNvPr id="7" name="Freeform 6"/>
            <p:cNvSpPr/>
            <p:nvPr/>
          </p:nvSpPr>
          <p:spPr bwMode="auto">
            <a:xfrm>
              <a:off x="2108718" y="3888069"/>
              <a:ext cx="6643396" cy="1685416"/>
            </a:xfrm>
            <a:custGeom>
              <a:avLst/>
              <a:gdLst>
                <a:gd name="connsiteX0" fmla="*/ 0 w 6997960"/>
                <a:gd name="connsiteY0" fmla="*/ 31102 h 1685730"/>
                <a:gd name="connsiteX1" fmla="*/ 3601617 w 6997960"/>
                <a:gd name="connsiteY1" fmla="*/ 236376 h 1685730"/>
                <a:gd name="connsiteX2" fmla="*/ 6176866 w 6997960"/>
                <a:gd name="connsiteY2" fmla="*/ 1449355 h 1685730"/>
                <a:gd name="connsiteX3" fmla="*/ 6997960 w 6997960"/>
                <a:gd name="connsiteY3" fmla="*/ 1654629 h 1685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97960" h="1685730">
                  <a:moveTo>
                    <a:pt x="0" y="31102"/>
                  </a:moveTo>
                  <a:cubicBezTo>
                    <a:pt x="1286069" y="15551"/>
                    <a:pt x="2572139" y="0"/>
                    <a:pt x="3601617" y="236376"/>
                  </a:cubicBezTo>
                  <a:cubicBezTo>
                    <a:pt x="4631095" y="472752"/>
                    <a:pt x="5610809" y="1212980"/>
                    <a:pt x="6176866" y="1449355"/>
                  </a:cubicBezTo>
                  <a:cubicBezTo>
                    <a:pt x="6742923" y="1685730"/>
                    <a:pt x="6870441" y="1670179"/>
                    <a:pt x="6997960" y="1654629"/>
                  </a:cubicBezTo>
                </a:path>
              </a:pathLst>
            </a:custGeom>
            <a:noFill/>
            <a:ln w="508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2146040" y="2248677"/>
              <a:ext cx="6606074" cy="1685730"/>
            </a:xfrm>
            <a:custGeom>
              <a:avLst/>
              <a:gdLst>
                <a:gd name="connsiteX0" fmla="*/ 0 w 6997960"/>
                <a:gd name="connsiteY0" fmla="*/ 31102 h 1685730"/>
                <a:gd name="connsiteX1" fmla="*/ 3601617 w 6997960"/>
                <a:gd name="connsiteY1" fmla="*/ 236376 h 1685730"/>
                <a:gd name="connsiteX2" fmla="*/ 6176866 w 6997960"/>
                <a:gd name="connsiteY2" fmla="*/ 1449355 h 1685730"/>
                <a:gd name="connsiteX3" fmla="*/ 6997960 w 6997960"/>
                <a:gd name="connsiteY3" fmla="*/ 1654629 h 1685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97960" h="1685730">
                  <a:moveTo>
                    <a:pt x="0" y="31102"/>
                  </a:moveTo>
                  <a:cubicBezTo>
                    <a:pt x="1286069" y="15551"/>
                    <a:pt x="2572139" y="0"/>
                    <a:pt x="3601617" y="236376"/>
                  </a:cubicBezTo>
                  <a:cubicBezTo>
                    <a:pt x="4631095" y="472752"/>
                    <a:pt x="5610809" y="1212980"/>
                    <a:pt x="6176866" y="1449355"/>
                  </a:cubicBezTo>
                  <a:cubicBezTo>
                    <a:pt x="6742923" y="1685730"/>
                    <a:pt x="6870441" y="1670179"/>
                    <a:pt x="6997960" y="1654629"/>
                  </a:cubicBezTo>
                </a:path>
              </a:pathLst>
            </a:custGeom>
            <a:noFill/>
            <a:ln w="508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10800000" lon="0" rev="0"/>
              </a:camera>
              <a:lightRig rig="threePt" dir="t"/>
            </a:scene3d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94663" y="4330089"/>
            <a:ext cx="3432175" cy="922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Heparin Effect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Factor deficiency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Treatment: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Protamine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or FFP</a:t>
            </a:r>
          </a:p>
        </p:txBody>
      </p:sp>
      <p:sp>
        <p:nvSpPr>
          <p:cNvPr id="10" name="Freeform 9"/>
          <p:cNvSpPr/>
          <p:nvPr/>
        </p:nvSpPr>
        <p:spPr bwMode="auto">
          <a:xfrm rot="16200000">
            <a:off x="4414226" y="-78723"/>
            <a:ext cx="1635893" cy="6255206"/>
          </a:xfrm>
          <a:custGeom>
            <a:avLst/>
            <a:gdLst>
              <a:gd name="connsiteX0" fmla="*/ 1380931 w 1405813"/>
              <a:gd name="connsiteY0" fmla="*/ 0 h 4030825"/>
              <a:gd name="connsiteX1" fmla="*/ 1362270 w 1405813"/>
              <a:gd name="connsiteY1" fmla="*/ 765110 h 4030825"/>
              <a:gd name="connsiteX2" fmla="*/ 1119674 w 1405813"/>
              <a:gd name="connsiteY2" fmla="*/ 1250302 h 4030825"/>
              <a:gd name="connsiteX3" fmla="*/ 709127 w 1405813"/>
              <a:gd name="connsiteY3" fmla="*/ 1735494 h 4030825"/>
              <a:gd name="connsiteX4" fmla="*/ 391886 w 1405813"/>
              <a:gd name="connsiteY4" fmla="*/ 2202025 h 4030825"/>
              <a:gd name="connsiteX5" fmla="*/ 167951 w 1405813"/>
              <a:gd name="connsiteY5" fmla="*/ 2911151 h 4030825"/>
              <a:gd name="connsiteX6" fmla="*/ 0 w 1405813"/>
              <a:gd name="connsiteY6" fmla="*/ 4030825 h 403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5813" h="4030825">
                <a:moveTo>
                  <a:pt x="1380931" y="0"/>
                </a:moveTo>
                <a:cubicBezTo>
                  <a:pt x="1393372" y="278363"/>
                  <a:pt x="1405813" y="556726"/>
                  <a:pt x="1362270" y="765110"/>
                </a:cubicBezTo>
                <a:cubicBezTo>
                  <a:pt x="1318727" y="973494"/>
                  <a:pt x="1228531" y="1088571"/>
                  <a:pt x="1119674" y="1250302"/>
                </a:cubicBezTo>
                <a:cubicBezTo>
                  <a:pt x="1010817" y="1412033"/>
                  <a:pt x="830425" y="1576874"/>
                  <a:pt x="709127" y="1735494"/>
                </a:cubicBezTo>
                <a:cubicBezTo>
                  <a:pt x="587829" y="1894114"/>
                  <a:pt x="482082" y="2006082"/>
                  <a:pt x="391886" y="2202025"/>
                </a:cubicBezTo>
                <a:cubicBezTo>
                  <a:pt x="301690" y="2397968"/>
                  <a:pt x="233265" y="2606351"/>
                  <a:pt x="167951" y="2911151"/>
                </a:cubicBezTo>
                <a:cubicBezTo>
                  <a:pt x="102637" y="3215951"/>
                  <a:pt x="3110" y="3850433"/>
                  <a:pt x="0" y="4030825"/>
                </a:cubicBezTo>
              </a:path>
            </a:pathLst>
          </a:cu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799999" rev="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37"/>
          <p:cNvSpPr>
            <a:spLocks/>
          </p:cNvSpPr>
          <p:nvPr/>
        </p:nvSpPr>
        <p:spPr bwMode="auto">
          <a:xfrm rot="16200000">
            <a:off x="4380437" y="1553551"/>
            <a:ext cx="1635893" cy="6255206"/>
          </a:xfrm>
          <a:custGeom>
            <a:avLst/>
            <a:gdLst>
              <a:gd name="T0" fmla="*/ 1380931 w 1405813"/>
              <a:gd name="T1" fmla="*/ 0 h 4030825"/>
              <a:gd name="T2" fmla="*/ 1362270 w 1405813"/>
              <a:gd name="T3" fmla="*/ 765110 h 4030825"/>
              <a:gd name="T4" fmla="*/ 1119674 w 1405813"/>
              <a:gd name="T5" fmla="*/ 1250307 h 4030825"/>
              <a:gd name="T6" fmla="*/ 709127 w 1405813"/>
              <a:gd name="T7" fmla="*/ 1735499 h 4030825"/>
              <a:gd name="T8" fmla="*/ 391886 w 1405813"/>
              <a:gd name="T9" fmla="*/ 2202025 h 4030825"/>
              <a:gd name="T10" fmla="*/ 167951 w 1405813"/>
              <a:gd name="T11" fmla="*/ 2911151 h 4030825"/>
              <a:gd name="T12" fmla="*/ 0 w 1405813"/>
              <a:gd name="T13" fmla="*/ 4030825 h 40308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05813"/>
              <a:gd name="T22" fmla="*/ 0 h 4030825"/>
              <a:gd name="T23" fmla="*/ 1405813 w 1405813"/>
              <a:gd name="T24" fmla="*/ 4030825 h 40308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05813" h="4030825">
                <a:moveTo>
                  <a:pt x="1380931" y="0"/>
                </a:moveTo>
                <a:cubicBezTo>
                  <a:pt x="1393372" y="278363"/>
                  <a:pt x="1405813" y="556726"/>
                  <a:pt x="1362270" y="765110"/>
                </a:cubicBezTo>
                <a:cubicBezTo>
                  <a:pt x="1318727" y="973494"/>
                  <a:pt x="1228531" y="1088571"/>
                  <a:pt x="1119674" y="1250302"/>
                </a:cubicBezTo>
                <a:cubicBezTo>
                  <a:pt x="1010817" y="1412033"/>
                  <a:pt x="830425" y="1576874"/>
                  <a:pt x="709127" y="1735494"/>
                </a:cubicBezTo>
                <a:cubicBezTo>
                  <a:pt x="587829" y="1894114"/>
                  <a:pt x="482082" y="2006082"/>
                  <a:pt x="391886" y="2202025"/>
                </a:cubicBezTo>
                <a:cubicBezTo>
                  <a:pt x="301690" y="2397968"/>
                  <a:pt x="233265" y="2606351"/>
                  <a:pt x="167951" y="2911151"/>
                </a:cubicBezTo>
                <a:cubicBezTo>
                  <a:pt x="102637" y="3215951"/>
                  <a:pt x="3110" y="3850433"/>
                  <a:pt x="0" y="4030825"/>
                </a:cubicBezTo>
              </a:path>
            </a:pathLst>
          </a:custGeom>
          <a:noFill/>
          <a:ln w="635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ZA"/>
          </a:p>
        </p:txBody>
      </p:sp>
      <p:cxnSp>
        <p:nvCxnSpPr>
          <p:cNvPr id="13" name="Straight Arrow Connector 41"/>
          <p:cNvCxnSpPr>
            <a:cxnSpLocks noChangeShapeType="1"/>
          </p:cNvCxnSpPr>
          <p:nvPr/>
        </p:nvCxnSpPr>
        <p:spPr bwMode="auto">
          <a:xfrm rot="16200000">
            <a:off x="5908207" y="3883691"/>
            <a:ext cx="3148731" cy="246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4" name="Straight Connector 43"/>
          <p:cNvCxnSpPr>
            <a:cxnSpLocks noChangeShapeType="1"/>
          </p:cNvCxnSpPr>
          <p:nvPr/>
        </p:nvCxnSpPr>
        <p:spPr bwMode="auto">
          <a:xfrm rot="16200000">
            <a:off x="1378306" y="3157457"/>
            <a:ext cx="143321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" name="Straight Connector 45"/>
          <p:cNvCxnSpPr>
            <a:cxnSpLocks noChangeShapeType="1"/>
          </p:cNvCxnSpPr>
          <p:nvPr/>
        </p:nvCxnSpPr>
        <p:spPr bwMode="auto">
          <a:xfrm rot="16200000">
            <a:off x="2569259" y="3110405"/>
            <a:ext cx="1454931" cy="2896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" name="Straight Connector 47"/>
          <p:cNvCxnSpPr>
            <a:cxnSpLocks noChangeShapeType="1"/>
          </p:cNvCxnSpPr>
          <p:nvPr/>
        </p:nvCxnSpPr>
        <p:spPr bwMode="auto">
          <a:xfrm rot="10800000" flipH="1">
            <a:off x="3774551" y="2071689"/>
            <a:ext cx="2519458" cy="16069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" name="Straight Connector 51"/>
          <p:cNvCxnSpPr>
            <a:cxnSpLocks noChangeShapeType="1"/>
          </p:cNvCxnSpPr>
          <p:nvPr/>
        </p:nvCxnSpPr>
        <p:spPr bwMode="auto">
          <a:xfrm rot="16200000" flipV="1">
            <a:off x="3850662" y="2762958"/>
            <a:ext cx="977192" cy="2896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Straight Arrow Connector 53"/>
          <p:cNvCxnSpPr>
            <a:cxnSpLocks noChangeShapeType="1"/>
          </p:cNvCxnSpPr>
          <p:nvPr/>
        </p:nvCxnSpPr>
        <p:spPr bwMode="auto">
          <a:xfrm>
            <a:off x="2125104" y="3069672"/>
            <a:ext cx="1158371" cy="184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9" name="Straight Arrow Connector 55"/>
          <p:cNvCxnSpPr>
            <a:cxnSpLocks noChangeShapeType="1"/>
          </p:cNvCxnSpPr>
          <p:nvPr/>
        </p:nvCxnSpPr>
        <p:spPr bwMode="auto">
          <a:xfrm>
            <a:off x="3341396" y="2874234"/>
            <a:ext cx="955656" cy="184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20" name="Straight Connector 60"/>
          <p:cNvCxnSpPr>
            <a:cxnSpLocks noChangeShapeType="1"/>
          </p:cNvCxnSpPr>
          <p:nvPr/>
        </p:nvCxnSpPr>
        <p:spPr bwMode="auto">
          <a:xfrm>
            <a:off x="4556453" y="3895780"/>
            <a:ext cx="260633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1" name="TextBox 61"/>
          <p:cNvSpPr txBox="1">
            <a:spLocks noChangeArrowheads="1"/>
          </p:cNvSpPr>
          <p:nvPr/>
        </p:nvSpPr>
        <p:spPr bwMode="auto">
          <a:xfrm rot="16200000">
            <a:off x="2331880" y="2345002"/>
            <a:ext cx="474174" cy="71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  <a:cs typeface="Arial" charset="0"/>
              </a:rPr>
              <a:t>R</a:t>
            </a:r>
          </a:p>
        </p:txBody>
      </p:sp>
      <p:sp>
        <p:nvSpPr>
          <p:cNvPr id="22" name="Freeform 65"/>
          <p:cNvSpPr>
            <a:spLocks/>
          </p:cNvSpPr>
          <p:nvPr/>
        </p:nvSpPr>
        <p:spPr bwMode="auto">
          <a:xfrm rot="16200000">
            <a:off x="4882322" y="3048807"/>
            <a:ext cx="825185" cy="781901"/>
          </a:xfrm>
          <a:custGeom>
            <a:avLst/>
            <a:gdLst>
              <a:gd name="T0" fmla="*/ 709127 w 709127"/>
              <a:gd name="T1" fmla="*/ 0 h 503853"/>
              <a:gd name="T2" fmla="*/ 503853 w 709127"/>
              <a:gd name="T3" fmla="*/ 354563 h 503853"/>
              <a:gd name="T4" fmla="*/ 0 w 709127"/>
              <a:gd name="T5" fmla="*/ 503853 h 503853"/>
              <a:gd name="T6" fmla="*/ 0 60000 65536"/>
              <a:gd name="T7" fmla="*/ 0 60000 65536"/>
              <a:gd name="T8" fmla="*/ 0 60000 65536"/>
              <a:gd name="T9" fmla="*/ 0 w 709127"/>
              <a:gd name="T10" fmla="*/ 0 h 503853"/>
              <a:gd name="T11" fmla="*/ 709127 w 709127"/>
              <a:gd name="T12" fmla="*/ 503853 h 5038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9127" h="503853">
                <a:moveTo>
                  <a:pt x="709127" y="0"/>
                </a:moveTo>
                <a:cubicBezTo>
                  <a:pt x="665584" y="135294"/>
                  <a:pt x="622041" y="270588"/>
                  <a:pt x="503853" y="354563"/>
                </a:cubicBezTo>
                <a:cubicBezTo>
                  <a:pt x="385665" y="438538"/>
                  <a:pt x="192832" y="471195"/>
                  <a:pt x="0" y="503853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ZA"/>
          </a:p>
        </p:txBody>
      </p:sp>
      <p:sp>
        <p:nvSpPr>
          <p:cNvPr id="23" name="Rectangle 67"/>
          <p:cNvSpPr>
            <a:spLocks noChangeArrowheads="1"/>
          </p:cNvSpPr>
          <p:nvPr/>
        </p:nvSpPr>
        <p:spPr bwMode="auto">
          <a:xfrm rot="16200000">
            <a:off x="7440123" y="3384717"/>
            <a:ext cx="772631" cy="71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  <a:cs typeface="Arial" charset="0"/>
              </a:rPr>
              <a:t>MA</a:t>
            </a:r>
          </a:p>
        </p:txBody>
      </p:sp>
      <p:cxnSp>
        <p:nvCxnSpPr>
          <p:cNvPr id="24" name="Straight Arrow Connector 49"/>
          <p:cNvCxnSpPr>
            <a:cxnSpLocks noChangeShapeType="1"/>
          </p:cNvCxnSpPr>
          <p:nvPr/>
        </p:nvCxnSpPr>
        <p:spPr bwMode="auto">
          <a:xfrm rot="16200000">
            <a:off x="3898948" y="3872834"/>
            <a:ext cx="912046" cy="246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25" name="Rectangle 62"/>
          <p:cNvSpPr>
            <a:spLocks noChangeArrowheads="1"/>
          </p:cNvSpPr>
          <p:nvPr/>
        </p:nvSpPr>
        <p:spPr bwMode="auto">
          <a:xfrm rot="16200000">
            <a:off x="3588144" y="2147781"/>
            <a:ext cx="474174" cy="71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Arial" charset="0"/>
                <a:cs typeface="Arial" charset="0"/>
              </a:rPr>
              <a:t>K</a:t>
            </a:r>
          </a:p>
        </p:txBody>
      </p:sp>
      <p:sp>
        <p:nvSpPr>
          <p:cNvPr id="26" name="Rectangle 66"/>
          <p:cNvSpPr>
            <a:spLocks noChangeArrowheads="1"/>
          </p:cNvSpPr>
          <p:nvPr/>
        </p:nvSpPr>
        <p:spPr bwMode="auto">
          <a:xfrm rot="16200000">
            <a:off x="5534106" y="2942451"/>
            <a:ext cx="578634" cy="71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Arial" charset="0"/>
                <a:cs typeface="Arial" charset="0"/>
              </a:rPr>
              <a:t>α</a:t>
            </a:r>
            <a:r>
              <a:rPr lang="en-US" b="1">
                <a:latin typeface="Arial" charset="0"/>
                <a:cs typeface="Arial" charset="0"/>
              </a:rPr>
              <a:t>°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304800" y="163001"/>
            <a:ext cx="8229600" cy="100078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2225">
            <a:solidFill>
              <a:srgbClr val="C00000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Delayed clot formation</a:t>
            </a:r>
            <a:endParaRPr kumimoji="0" lang="en-ZA" sz="3200" b="1" i="0" u="none" strike="noStrike" kern="1200" cap="all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90588" y="6096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all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Weak Clot formation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51636" y="5561013"/>
            <a:ext cx="463460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charset="0"/>
                <a:cs typeface="Arial" charset="0"/>
              </a:rPr>
              <a:t>R		K		Angle		MA</a:t>
            </a:r>
          </a:p>
          <a:p>
            <a:pPr algn="ctr"/>
            <a:r>
              <a:rPr lang="en-US" dirty="0">
                <a:latin typeface="Arial" charset="0"/>
                <a:cs typeface="Arial" charset="0"/>
              </a:rPr>
              <a:t>2-  8 min	1- 3 min	55 – 78 deg	53 – 69 mm</a:t>
            </a: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5 min</a:t>
            </a:r>
            <a:r>
              <a:rPr lang="en-US" b="1" dirty="0">
                <a:solidFill>
                  <a:srgbClr val="7030A0"/>
                </a:solidFill>
                <a:latin typeface="Arial" charset="0"/>
                <a:cs typeface="Arial" charset="0"/>
              </a:rPr>
              <a:t>		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6 min</a:t>
            </a:r>
            <a:r>
              <a:rPr lang="en-US" b="1" dirty="0">
                <a:solidFill>
                  <a:srgbClr val="7030A0"/>
                </a:solidFill>
                <a:latin typeface="Arial" charset="0"/>
                <a:cs typeface="Arial" charset="0"/>
              </a:rPr>
              <a:t>		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35 deg	42 mm</a:t>
            </a:r>
          </a:p>
        </p:txBody>
      </p: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2389188" y="3219450"/>
            <a:ext cx="6329362" cy="1433513"/>
            <a:chOff x="2388637" y="3219061"/>
            <a:chExt cx="6329265" cy="1433805"/>
          </a:xfrm>
        </p:grpSpPr>
        <p:sp>
          <p:nvSpPr>
            <p:cNvPr id="7" name="Freeform 24"/>
            <p:cNvSpPr>
              <a:spLocks/>
            </p:cNvSpPr>
            <p:nvPr/>
          </p:nvSpPr>
          <p:spPr bwMode="auto">
            <a:xfrm>
              <a:off x="2388637" y="3219061"/>
              <a:ext cx="6270171" cy="740229"/>
            </a:xfrm>
            <a:custGeom>
              <a:avLst/>
              <a:gdLst>
                <a:gd name="T0" fmla="*/ 0 w 6270171"/>
                <a:gd name="T1" fmla="*/ 699796 h 740229"/>
                <a:gd name="T2" fmla="*/ 447869 w 6270171"/>
                <a:gd name="T3" fmla="*/ 737119 h 740229"/>
                <a:gd name="T4" fmla="*/ 1567547 w 6270171"/>
                <a:gd name="T5" fmla="*/ 681135 h 740229"/>
                <a:gd name="T6" fmla="*/ 2127379 w 6270171"/>
                <a:gd name="T7" fmla="*/ 531845 h 740229"/>
                <a:gd name="T8" fmla="*/ 2761861 w 6270171"/>
                <a:gd name="T9" fmla="*/ 289249 h 740229"/>
                <a:gd name="T10" fmla="*/ 3470994 w 6270171"/>
                <a:gd name="T11" fmla="*/ 177282 h 740229"/>
                <a:gd name="T12" fmla="*/ 5784979 w 6270171"/>
                <a:gd name="T13" fmla="*/ 27992 h 740229"/>
                <a:gd name="T14" fmla="*/ 6270171 w 6270171"/>
                <a:gd name="T15" fmla="*/ 9331 h 7402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70171"/>
                <a:gd name="T25" fmla="*/ 0 h 740229"/>
                <a:gd name="T26" fmla="*/ 6270171 w 6270171"/>
                <a:gd name="T27" fmla="*/ 740229 h 7402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70171" h="740229">
                  <a:moveTo>
                    <a:pt x="0" y="699796"/>
                  </a:moveTo>
                  <a:cubicBezTo>
                    <a:pt x="93306" y="720012"/>
                    <a:pt x="186612" y="740229"/>
                    <a:pt x="447869" y="737119"/>
                  </a:cubicBezTo>
                  <a:cubicBezTo>
                    <a:pt x="709126" y="734009"/>
                    <a:pt x="1287625" y="715347"/>
                    <a:pt x="1567543" y="681135"/>
                  </a:cubicBezTo>
                  <a:cubicBezTo>
                    <a:pt x="1847461" y="646923"/>
                    <a:pt x="1928326" y="597159"/>
                    <a:pt x="2127379" y="531845"/>
                  </a:cubicBezTo>
                  <a:cubicBezTo>
                    <a:pt x="2326432" y="466531"/>
                    <a:pt x="2537926" y="348343"/>
                    <a:pt x="2761861" y="289249"/>
                  </a:cubicBezTo>
                  <a:cubicBezTo>
                    <a:pt x="2985796" y="230155"/>
                    <a:pt x="2967134" y="220825"/>
                    <a:pt x="3470987" y="177282"/>
                  </a:cubicBezTo>
                  <a:cubicBezTo>
                    <a:pt x="3974840" y="133739"/>
                    <a:pt x="5318448" y="55984"/>
                    <a:pt x="5784979" y="27992"/>
                  </a:cubicBezTo>
                  <a:cubicBezTo>
                    <a:pt x="6251510" y="0"/>
                    <a:pt x="6260840" y="4665"/>
                    <a:pt x="6270171" y="9331"/>
                  </a:cubicBezTo>
                </a:path>
              </a:pathLst>
            </a:custGeom>
            <a:noFill/>
            <a:ln w="50800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2447731" y="3912637"/>
              <a:ext cx="6270171" cy="740229"/>
            </a:xfrm>
            <a:custGeom>
              <a:avLst/>
              <a:gdLst>
                <a:gd name="connsiteX0" fmla="*/ 0 w 6270171"/>
                <a:gd name="connsiteY0" fmla="*/ 699796 h 740229"/>
                <a:gd name="connsiteX1" fmla="*/ 447869 w 6270171"/>
                <a:gd name="connsiteY1" fmla="*/ 737119 h 740229"/>
                <a:gd name="connsiteX2" fmla="*/ 1567543 w 6270171"/>
                <a:gd name="connsiteY2" fmla="*/ 681135 h 740229"/>
                <a:gd name="connsiteX3" fmla="*/ 2127379 w 6270171"/>
                <a:gd name="connsiteY3" fmla="*/ 531845 h 740229"/>
                <a:gd name="connsiteX4" fmla="*/ 2761861 w 6270171"/>
                <a:gd name="connsiteY4" fmla="*/ 289249 h 740229"/>
                <a:gd name="connsiteX5" fmla="*/ 3470987 w 6270171"/>
                <a:gd name="connsiteY5" fmla="*/ 177282 h 740229"/>
                <a:gd name="connsiteX6" fmla="*/ 5784979 w 6270171"/>
                <a:gd name="connsiteY6" fmla="*/ 27992 h 740229"/>
                <a:gd name="connsiteX7" fmla="*/ 6270171 w 6270171"/>
                <a:gd name="connsiteY7" fmla="*/ 9331 h 740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70171" h="740229">
                  <a:moveTo>
                    <a:pt x="0" y="699796"/>
                  </a:moveTo>
                  <a:cubicBezTo>
                    <a:pt x="93306" y="720012"/>
                    <a:pt x="186612" y="740229"/>
                    <a:pt x="447869" y="737119"/>
                  </a:cubicBezTo>
                  <a:cubicBezTo>
                    <a:pt x="709126" y="734009"/>
                    <a:pt x="1287625" y="715347"/>
                    <a:pt x="1567543" y="681135"/>
                  </a:cubicBezTo>
                  <a:cubicBezTo>
                    <a:pt x="1847461" y="646923"/>
                    <a:pt x="1928326" y="597159"/>
                    <a:pt x="2127379" y="531845"/>
                  </a:cubicBezTo>
                  <a:cubicBezTo>
                    <a:pt x="2326432" y="466531"/>
                    <a:pt x="2537926" y="348343"/>
                    <a:pt x="2761861" y="289249"/>
                  </a:cubicBezTo>
                  <a:cubicBezTo>
                    <a:pt x="2985796" y="230155"/>
                    <a:pt x="2967134" y="220825"/>
                    <a:pt x="3470987" y="177282"/>
                  </a:cubicBezTo>
                  <a:cubicBezTo>
                    <a:pt x="3974840" y="133739"/>
                    <a:pt x="5318448" y="55984"/>
                    <a:pt x="5784979" y="27992"/>
                  </a:cubicBezTo>
                  <a:cubicBezTo>
                    <a:pt x="6251510" y="0"/>
                    <a:pt x="6260840" y="4665"/>
                    <a:pt x="6270171" y="9331"/>
                  </a:cubicBezTo>
                </a:path>
              </a:pathLst>
            </a:custGeom>
            <a:noFill/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10800000" lon="0" rev="0"/>
              </a:camera>
              <a:lightRig rig="threePt" dir="t"/>
            </a:scene3d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04800" y="4652963"/>
            <a:ext cx="457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Treatment: FFP,  platelets </a:t>
            </a:r>
          </a:p>
          <a:p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and possible cryoprecipitate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4800" y="163002"/>
            <a:ext cx="8229600" cy="108522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2225">
            <a:solidFill>
              <a:srgbClr val="C00000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Weak clot formation</a:t>
            </a:r>
            <a:endParaRPr kumimoji="0" lang="en-ZA" sz="3200" b="1" i="0" u="none" strike="noStrike" kern="1200" cap="all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1" name="Freeform 37"/>
          <p:cNvSpPr>
            <a:spLocks/>
          </p:cNvSpPr>
          <p:nvPr/>
        </p:nvSpPr>
        <p:spPr bwMode="auto">
          <a:xfrm rot="16200000">
            <a:off x="4623325" y="1628164"/>
            <a:ext cx="1635893" cy="6255206"/>
          </a:xfrm>
          <a:custGeom>
            <a:avLst/>
            <a:gdLst>
              <a:gd name="T0" fmla="*/ 1380931 w 1405813"/>
              <a:gd name="T1" fmla="*/ 0 h 4030825"/>
              <a:gd name="T2" fmla="*/ 1362270 w 1405813"/>
              <a:gd name="T3" fmla="*/ 765110 h 4030825"/>
              <a:gd name="T4" fmla="*/ 1119674 w 1405813"/>
              <a:gd name="T5" fmla="*/ 1250307 h 4030825"/>
              <a:gd name="T6" fmla="*/ 709127 w 1405813"/>
              <a:gd name="T7" fmla="*/ 1735499 h 4030825"/>
              <a:gd name="T8" fmla="*/ 391886 w 1405813"/>
              <a:gd name="T9" fmla="*/ 2202025 h 4030825"/>
              <a:gd name="T10" fmla="*/ 167951 w 1405813"/>
              <a:gd name="T11" fmla="*/ 2911151 h 4030825"/>
              <a:gd name="T12" fmla="*/ 0 w 1405813"/>
              <a:gd name="T13" fmla="*/ 4030825 h 40308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05813"/>
              <a:gd name="T22" fmla="*/ 0 h 4030825"/>
              <a:gd name="T23" fmla="*/ 1405813 w 1405813"/>
              <a:gd name="T24" fmla="*/ 4030825 h 403082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05813" h="4030825">
                <a:moveTo>
                  <a:pt x="1380931" y="0"/>
                </a:moveTo>
                <a:cubicBezTo>
                  <a:pt x="1393372" y="278363"/>
                  <a:pt x="1405813" y="556726"/>
                  <a:pt x="1362270" y="765110"/>
                </a:cubicBezTo>
                <a:cubicBezTo>
                  <a:pt x="1318727" y="973494"/>
                  <a:pt x="1228531" y="1088571"/>
                  <a:pt x="1119674" y="1250302"/>
                </a:cubicBezTo>
                <a:cubicBezTo>
                  <a:pt x="1010817" y="1412033"/>
                  <a:pt x="830425" y="1576874"/>
                  <a:pt x="709127" y="1735494"/>
                </a:cubicBezTo>
                <a:cubicBezTo>
                  <a:pt x="587829" y="1894114"/>
                  <a:pt x="482082" y="2006082"/>
                  <a:pt x="391886" y="2202025"/>
                </a:cubicBezTo>
                <a:cubicBezTo>
                  <a:pt x="301690" y="2397968"/>
                  <a:pt x="233265" y="2606351"/>
                  <a:pt x="167951" y="2911151"/>
                </a:cubicBezTo>
                <a:cubicBezTo>
                  <a:pt x="102637" y="3215951"/>
                  <a:pt x="3110" y="3850433"/>
                  <a:pt x="0" y="4030825"/>
                </a:cubicBezTo>
              </a:path>
            </a:pathLst>
          </a:custGeom>
          <a:noFill/>
          <a:ln w="635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ZA"/>
          </a:p>
        </p:txBody>
      </p:sp>
      <p:sp>
        <p:nvSpPr>
          <p:cNvPr id="12" name="Freeform 11"/>
          <p:cNvSpPr/>
          <p:nvPr/>
        </p:nvSpPr>
        <p:spPr bwMode="auto">
          <a:xfrm rot="16200000">
            <a:off x="4657113" y="-4111"/>
            <a:ext cx="1635893" cy="6255206"/>
          </a:xfrm>
          <a:custGeom>
            <a:avLst/>
            <a:gdLst>
              <a:gd name="connsiteX0" fmla="*/ 1380931 w 1405813"/>
              <a:gd name="connsiteY0" fmla="*/ 0 h 4030825"/>
              <a:gd name="connsiteX1" fmla="*/ 1362270 w 1405813"/>
              <a:gd name="connsiteY1" fmla="*/ 765110 h 4030825"/>
              <a:gd name="connsiteX2" fmla="*/ 1119674 w 1405813"/>
              <a:gd name="connsiteY2" fmla="*/ 1250302 h 4030825"/>
              <a:gd name="connsiteX3" fmla="*/ 709127 w 1405813"/>
              <a:gd name="connsiteY3" fmla="*/ 1735494 h 4030825"/>
              <a:gd name="connsiteX4" fmla="*/ 391886 w 1405813"/>
              <a:gd name="connsiteY4" fmla="*/ 2202025 h 4030825"/>
              <a:gd name="connsiteX5" fmla="*/ 167951 w 1405813"/>
              <a:gd name="connsiteY5" fmla="*/ 2911151 h 4030825"/>
              <a:gd name="connsiteX6" fmla="*/ 0 w 1405813"/>
              <a:gd name="connsiteY6" fmla="*/ 4030825 h 403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5813" h="4030825">
                <a:moveTo>
                  <a:pt x="1380931" y="0"/>
                </a:moveTo>
                <a:cubicBezTo>
                  <a:pt x="1393372" y="278363"/>
                  <a:pt x="1405813" y="556726"/>
                  <a:pt x="1362270" y="765110"/>
                </a:cubicBezTo>
                <a:cubicBezTo>
                  <a:pt x="1318727" y="973494"/>
                  <a:pt x="1228531" y="1088571"/>
                  <a:pt x="1119674" y="1250302"/>
                </a:cubicBezTo>
                <a:cubicBezTo>
                  <a:pt x="1010817" y="1412033"/>
                  <a:pt x="830425" y="1576874"/>
                  <a:pt x="709127" y="1735494"/>
                </a:cubicBezTo>
                <a:cubicBezTo>
                  <a:pt x="587829" y="1894114"/>
                  <a:pt x="482082" y="2006082"/>
                  <a:pt x="391886" y="2202025"/>
                </a:cubicBezTo>
                <a:cubicBezTo>
                  <a:pt x="301690" y="2397968"/>
                  <a:pt x="233265" y="2606351"/>
                  <a:pt x="167951" y="2911151"/>
                </a:cubicBezTo>
                <a:cubicBezTo>
                  <a:pt x="102637" y="3215951"/>
                  <a:pt x="3110" y="3850433"/>
                  <a:pt x="0" y="4030825"/>
                </a:cubicBezTo>
              </a:path>
            </a:pathLst>
          </a:cu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799999" rev="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en-US"/>
          </a:p>
        </p:txBody>
      </p:sp>
      <p:cxnSp>
        <p:nvCxnSpPr>
          <p:cNvPr id="13" name="Straight Arrow Connector 41"/>
          <p:cNvCxnSpPr>
            <a:cxnSpLocks noChangeShapeType="1"/>
          </p:cNvCxnSpPr>
          <p:nvPr/>
        </p:nvCxnSpPr>
        <p:spPr bwMode="auto">
          <a:xfrm rot="16200000">
            <a:off x="6151094" y="3958304"/>
            <a:ext cx="3148732" cy="246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4" name="Straight Connector 43"/>
          <p:cNvCxnSpPr>
            <a:cxnSpLocks noChangeShapeType="1"/>
          </p:cNvCxnSpPr>
          <p:nvPr/>
        </p:nvCxnSpPr>
        <p:spPr bwMode="auto">
          <a:xfrm rot="16200000">
            <a:off x="1621193" y="3232070"/>
            <a:ext cx="1433216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" name="Straight Connector 45"/>
          <p:cNvCxnSpPr>
            <a:cxnSpLocks noChangeShapeType="1"/>
          </p:cNvCxnSpPr>
          <p:nvPr/>
        </p:nvCxnSpPr>
        <p:spPr bwMode="auto">
          <a:xfrm rot="16200000">
            <a:off x="2812146" y="3185017"/>
            <a:ext cx="1454931" cy="2896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" name="Straight Connector 47"/>
          <p:cNvCxnSpPr>
            <a:cxnSpLocks noChangeShapeType="1"/>
          </p:cNvCxnSpPr>
          <p:nvPr/>
        </p:nvCxnSpPr>
        <p:spPr bwMode="auto">
          <a:xfrm rot="10800000" flipH="1">
            <a:off x="4017439" y="2146301"/>
            <a:ext cx="2519458" cy="16069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" name="Straight Arrow Connector 49"/>
          <p:cNvCxnSpPr>
            <a:cxnSpLocks noChangeShapeType="1"/>
          </p:cNvCxnSpPr>
          <p:nvPr/>
        </p:nvCxnSpPr>
        <p:spPr bwMode="auto">
          <a:xfrm rot="16200000">
            <a:off x="4141835" y="3947447"/>
            <a:ext cx="912046" cy="246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8" name="Straight Connector 51"/>
          <p:cNvCxnSpPr>
            <a:cxnSpLocks noChangeShapeType="1"/>
          </p:cNvCxnSpPr>
          <p:nvPr/>
        </p:nvCxnSpPr>
        <p:spPr bwMode="auto">
          <a:xfrm rot="16200000" flipV="1">
            <a:off x="4093550" y="2837571"/>
            <a:ext cx="977192" cy="2896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Straight Arrow Connector 53"/>
          <p:cNvCxnSpPr>
            <a:cxnSpLocks noChangeShapeType="1"/>
          </p:cNvCxnSpPr>
          <p:nvPr/>
        </p:nvCxnSpPr>
        <p:spPr bwMode="auto">
          <a:xfrm>
            <a:off x="2367991" y="3144285"/>
            <a:ext cx="1158371" cy="184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20" name="Straight Arrow Connector 55"/>
          <p:cNvCxnSpPr>
            <a:cxnSpLocks noChangeShapeType="1"/>
          </p:cNvCxnSpPr>
          <p:nvPr/>
        </p:nvCxnSpPr>
        <p:spPr bwMode="auto">
          <a:xfrm>
            <a:off x="3584283" y="2948847"/>
            <a:ext cx="955656" cy="184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21" name="TextBox 61"/>
          <p:cNvSpPr txBox="1">
            <a:spLocks noChangeArrowheads="1"/>
          </p:cNvSpPr>
          <p:nvPr/>
        </p:nvSpPr>
        <p:spPr bwMode="auto">
          <a:xfrm rot="16200000">
            <a:off x="2574767" y="2419614"/>
            <a:ext cx="474174" cy="71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  <a:cs typeface="Arial" charset="0"/>
              </a:rPr>
              <a:t>R</a:t>
            </a:r>
          </a:p>
        </p:txBody>
      </p:sp>
      <p:sp>
        <p:nvSpPr>
          <p:cNvPr id="22" name="Rectangle 62"/>
          <p:cNvSpPr>
            <a:spLocks noChangeArrowheads="1"/>
          </p:cNvSpPr>
          <p:nvPr/>
        </p:nvSpPr>
        <p:spPr bwMode="auto">
          <a:xfrm rot="16200000">
            <a:off x="3831032" y="2222393"/>
            <a:ext cx="474174" cy="71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  <a:cs typeface="Arial" charset="0"/>
              </a:rPr>
              <a:t>K</a:t>
            </a:r>
          </a:p>
        </p:txBody>
      </p:sp>
      <p:sp>
        <p:nvSpPr>
          <p:cNvPr id="23" name="Freeform 65"/>
          <p:cNvSpPr>
            <a:spLocks/>
          </p:cNvSpPr>
          <p:nvPr/>
        </p:nvSpPr>
        <p:spPr bwMode="auto">
          <a:xfrm rot="16200000">
            <a:off x="5125210" y="3123420"/>
            <a:ext cx="825185" cy="781901"/>
          </a:xfrm>
          <a:custGeom>
            <a:avLst/>
            <a:gdLst>
              <a:gd name="T0" fmla="*/ 709127 w 709127"/>
              <a:gd name="T1" fmla="*/ 0 h 503853"/>
              <a:gd name="T2" fmla="*/ 503853 w 709127"/>
              <a:gd name="T3" fmla="*/ 354563 h 503853"/>
              <a:gd name="T4" fmla="*/ 0 w 709127"/>
              <a:gd name="T5" fmla="*/ 503853 h 503853"/>
              <a:gd name="T6" fmla="*/ 0 60000 65536"/>
              <a:gd name="T7" fmla="*/ 0 60000 65536"/>
              <a:gd name="T8" fmla="*/ 0 60000 65536"/>
              <a:gd name="T9" fmla="*/ 0 w 709127"/>
              <a:gd name="T10" fmla="*/ 0 h 503853"/>
              <a:gd name="T11" fmla="*/ 709127 w 709127"/>
              <a:gd name="T12" fmla="*/ 503853 h 5038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9127" h="503853">
                <a:moveTo>
                  <a:pt x="709127" y="0"/>
                </a:moveTo>
                <a:cubicBezTo>
                  <a:pt x="665584" y="135294"/>
                  <a:pt x="622041" y="270588"/>
                  <a:pt x="503853" y="354563"/>
                </a:cubicBezTo>
                <a:cubicBezTo>
                  <a:pt x="385665" y="438538"/>
                  <a:pt x="192832" y="471195"/>
                  <a:pt x="0" y="503853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ZA"/>
          </a:p>
        </p:txBody>
      </p:sp>
      <p:sp>
        <p:nvSpPr>
          <p:cNvPr id="24" name="Rectangle 66"/>
          <p:cNvSpPr>
            <a:spLocks noChangeArrowheads="1"/>
          </p:cNvSpPr>
          <p:nvPr/>
        </p:nvSpPr>
        <p:spPr bwMode="auto">
          <a:xfrm rot="16200000">
            <a:off x="5776993" y="3017064"/>
            <a:ext cx="578634" cy="71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Arial" charset="0"/>
                <a:cs typeface="Arial" charset="0"/>
              </a:rPr>
              <a:t>α</a:t>
            </a:r>
            <a:r>
              <a:rPr lang="en-US" b="1">
                <a:latin typeface="Arial" charset="0"/>
                <a:cs typeface="Arial" charset="0"/>
              </a:rPr>
              <a:t>°</a:t>
            </a:r>
          </a:p>
        </p:txBody>
      </p:sp>
      <p:sp>
        <p:nvSpPr>
          <p:cNvPr id="25" name="Rectangle 67"/>
          <p:cNvSpPr>
            <a:spLocks noChangeArrowheads="1"/>
          </p:cNvSpPr>
          <p:nvPr/>
        </p:nvSpPr>
        <p:spPr bwMode="auto">
          <a:xfrm rot="16200000">
            <a:off x="7683011" y="3459330"/>
            <a:ext cx="772631" cy="71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  <a:cs typeface="Arial" charset="0"/>
              </a:rPr>
              <a:t>MA</a:t>
            </a:r>
          </a:p>
        </p:txBody>
      </p:sp>
      <p:cxnSp>
        <p:nvCxnSpPr>
          <p:cNvPr id="26" name="Straight Connector 60"/>
          <p:cNvCxnSpPr>
            <a:cxnSpLocks noChangeShapeType="1"/>
          </p:cNvCxnSpPr>
          <p:nvPr/>
        </p:nvCxnSpPr>
        <p:spPr bwMode="auto">
          <a:xfrm>
            <a:off x="4799340" y="3970393"/>
            <a:ext cx="260633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ZA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/>
        </p:nvGraphicFramePr>
        <p:xfrm>
          <a:off x="-339213" y="324465"/>
          <a:ext cx="9483213" cy="5958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57313" y="574675"/>
            <a:ext cx="1282700" cy="1433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09988" y="574675"/>
            <a:ext cx="1355725" cy="1433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03925" y="574675"/>
            <a:ext cx="1414463" cy="1433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304800" y="124777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04800" y="163002"/>
            <a:ext cx="8229600" cy="79426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2225">
            <a:solidFill>
              <a:srgbClr val="C00000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3200" b="1" cap="all" dirty="0" smtClean="0">
                <a:solidFill>
                  <a:srgbClr val="595959"/>
                </a:solidFill>
                <a:latin typeface="Arial"/>
                <a:ea typeface="+mj-ea"/>
                <a:cs typeface="Arial"/>
              </a:rPr>
              <a:t>management</a:t>
            </a:r>
            <a:endParaRPr kumimoji="0" lang="en-ZA" sz="3200" b="1" i="0" u="none" strike="noStrike" kern="1200" cap="all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ZA" dirty="0"/>
          </a:p>
        </p:txBody>
      </p:sp>
      <p:grpSp>
        <p:nvGrpSpPr>
          <p:cNvPr id="4" name="Group 3"/>
          <p:cNvGrpSpPr/>
          <p:nvPr/>
        </p:nvGrpSpPr>
        <p:grpSpPr>
          <a:xfrm>
            <a:off x="1260764" y="264194"/>
            <a:ext cx="7065818" cy="1342934"/>
            <a:chOff x="1870475" y="2556723"/>
            <a:chExt cx="5472685" cy="1968071"/>
          </a:xfrm>
        </p:grpSpPr>
        <p:sp>
          <p:nvSpPr>
            <p:cNvPr id="6" name="Pentagon 5"/>
            <p:cNvSpPr/>
            <p:nvPr/>
          </p:nvSpPr>
          <p:spPr>
            <a:xfrm rot="10800000">
              <a:off x="1870475" y="2556723"/>
              <a:ext cx="5472684" cy="1968071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entagon 4"/>
            <p:cNvSpPr/>
            <p:nvPr/>
          </p:nvSpPr>
          <p:spPr>
            <a:xfrm>
              <a:off x="2362495" y="2556723"/>
              <a:ext cx="4980665" cy="19680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67865" tIns="175260" rIns="327152" bIns="175260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4600" kern="1200" dirty="0" smtClean="0"/>
                <a:t>Pharmacologic agents</a:t>
              </a:r>
              <a:endParaRPr lang="en-ZA" sz="4600" kern="1200" dirty="0"/>
            </a:p>
          </p:txBody>
        </p:sp>
      </p:grpSp>
      <p:sp>
        <p:nvSpPr>
          <p:cNvPr id="5" name="Oval 4"/>
          <p:cNvSpPr/>
          <p:nvPr/>
        </p:nvSpPr>
        <p:spPr>
          <a:xfrm>
            <a:off x="491501" y="264195"/>
            <a:ext cx="1365119" cy="1342934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/>
          <p:cNvSpPr/>
          <p:nvPr/>
        </p:nvSpPr>
        <p:spPr>
          <a:xfrm>
            <a:off x="831274" y="2258291"/>
            <a:ext cx="6927272" cy="2660073"/>
          </a:xfrm>
          <a:prstGeom prst="ellips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200" dirty="0" smtClean="0"/>
              <a:t>To reduce of </a:t>
            </a:r>
            <a:r>
              <a:rPr lang="en-ZA" sz="3200" dirty="0" err="1" smtClean="0"/>
              <a:t>peri</a:t>
            </a:r>
            <a:r>
              <a:rPr lang="en-ZA" sz="3200" dirty="0" smtClean="0"/>
              <a:t>-operative bleeding and aim at blood conservation</a:t>
            </a:r>
            <a:endParaRPr lang="en-Z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720436" y="1247775"/>
          <a:ext cx="7620000" cy="5250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04800" y="163002"/>
            <a:ext cx="8229600" cy="79426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2225">
            <a:solidFill>
              <a:srgbClr val="C00000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3200" b="1" cap="all" dirty="0" smtClean="0">
                <a:solidFill>
                  <a:srgbClr val="595959"/>
                </a:solidFill>
                <a:latin typeface="Arial"/>
                <a:ea typeface="+mj-ea"/>
                <a:cs typeface="Arial"/>
              </a:rPr>
              <a:t>Drugs used to reduce blood loss</a:t>
            </a:r>
            <a:endParaRPr kumimoji="0" lang="en-ZA" sz="3200" b="1" i="0" u="none" strike="noStrike" kern="1200" cap="all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304800" y="124777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04800" y="163002"/>
            <a:ext cx="8229600" cy="79426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2225">
            <a:solidFill>
              <a:srgbClr val="C00000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3200" b="1" cap="all" dirty="0" smtClean="0">
                <a:solidFill>
                  <a:srgbClr val="595959"/>
                </a:solidFill>
                <a:latin typeface="+mn-lt"/>
                <a:ea typeface="+mj-ea"/>
                <a:cs typeface="Arial"/>
              </a:rPr>
              <a:t>Drugs ass with ↑ </a:t>
            </a:r>
            <a:r>
              <a:rPr lang="en-ZA" sz="3200" b="1" cap="all" dirty="0" err="1" smtClean="0">
                <a:solidFill>
                  <a:srgbClr val="595959"/>
                </a:solidFill>
                <a:latin typeface="+mn-lt"/>
                <a:ea typeface="+mj-ea"/>
                <a:cs typeface="Arial"/>
              </a:rPr>
              <a:t>periop</a:t>
            </a:r>
            <a:r>
              <a:rPr lang="en-ZA" sz="3200" b="1" cap="all" dirty="0" smtClean="0">
                <a:solidFill>
                  <a:srgbClr val="595959"/>
                </a:solidFill>
                <a:latin typeface="+mn-lt"/>
                <a:ea typeface="+mj-ea"/>
                <a:cs typeface="Arial"/>
              </a:rPr>
              <a:t> blood loss</a:t>
            </a:r>
            <a:endParaRPr kumimoji="0" lang="en-ZA" sz="3200" b="1" i="0" u="none" strike="noStrike" kern="1200" cap="all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grpSp>
        <p:nvGrpSpPr>
          <p:cNvPr id="5" name="Group 4"/>
          <p:cNvGrpSpPr/>
          <p:nvPr/>
        </p:nvGrpSpPr>
        <p:grpSpPr>
          <a:xfrm>
            <a:off x="775856" y="264194"/>
            <a:ext cx="7758544" cy="1370642"/>
            <a:chOff x="1870475" y="1167"/>
            <a:chExt cx="5472684" cy="1968071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7" name="Pentagon 6"/>
            <p:cNvSpPr/>
            <p:nvPr/>
          </p:nvSpPr>
          <p:spPr>
            <a:xfrm rot="10800000">
              <a:off x="1870475" y="1167"/>
              <a:ext cx="5472684" cy="1968071"/>
            </a:xfrm>
            <a:prstGeom prst="homePlat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Pentagon 4"/>
            <p:cNvSpPr/>
            <p:nvPr/>
          </p:nvSpPr>
          <p:spPr>
            <a:xfrm rot="21600000">
              <a:off x="2362495" y="1167"/>
              <a:ext cx="4980664" cy="1968071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67865" tIns="175260" rIns="327152" bIns="175260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4600" kern="1200" dirty="0" smtClean="0">
                  <a:solidFill>
                    <a:schemeClr val="tx1"/>
                  </a:solidFill>
                </a:rPr>
                <a:t>Blood products</a:t>
              </a:r>
              <a:endParaRPr lang="en-ZA" sz="4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Oval 5"/>
          <p:cNvSpPr/>
          <p:nvPr/>
        </p:nvSpPr>
        <p:spPr>
          <a:xfrm>
            <a:off x="54918" y="172578"/>
            <a:ext cx="1780740" cy="156937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22" name="Diagram 21"/>
          <p:cNvGraphicFramePr/>
          <p:nvPr/>
        </p:nvGraphicFramePr>
        <p:xfrm>
          <a:off x="1136072" y="1741947"/>
          <a:ext cx="7398327" cy="4672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000250"/>
            <a:ext cx="8072437" cy="3929063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</p:spPr>
      </p:pic>
      <p:sp>
        <p:nvSpPr>
          <p:cNvPr id="3" name="Title 8"/>
          <p:cNvSpPr txBox="1">
            <a:spLocks/>
          </p:cNvSpPr>
          <p:nvPr/>
        </p:nvSpPr>
        <p:spPr>
          <a:xfrm>
            <a:off x="457200" y="315042"/>
            <a:ext cx="8229600" cy="1102596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254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B prst="slope"/>
          </a:sp3d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ZA" sz="40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Endothelial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163001"/>
            <a:ext cx="8229600" cy="10847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2225">
            <a:solidFill>
              <a:srgbClr val="C00000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3200" b="1" cap="all" dirty="0" smtClean="0">
                <a:solidFill>
                  <a:srgbClr val="595959"/>
                </a:solidFill>
                <a:latin typeface="+mn-lt"/>
                <a:ea typeface="+mj-ea"/>
                <a:cs typeface="Arial"/>
              </a:rPr>
              <a:t>Additional transfusion related methods</a:t>
            </a:r>
            <a:endParaRPr kumimoji="0" lang="en-ZA" sz="3200" b="1" i="0" u="none" strike="noStrike" kern="1200" cap="all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j-ea"/>
              <a:cs typeface="Arial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304800" y="1247775"/>
          <a:ext cx="8229600" cy="5610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304800" y="1247774"/>
          <a:ext cx="8229600" cy="5346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04800" y="163002"/>
            <a:ext cx="8229600" cy="79426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2225">
            <a:solidFill>
              <a:srgbClr val="C00000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3600" b="1" cap="all" dirty="0" smtClean="0">
                <a:solidFill>
                  <a:srgbClr val="595959"/>
                </a:solidFill>
                <a:latin typeface="+mn-lt"/>
                <a:ea typeface="+mj-ea"/>
                <a:cs typeface="Arial"/>
              </a:rPr>
              <a:t>Other strategies used</a:t>
            </a:r>
            <a:endParaRPr kumimoji="0" lang="en-ZA" sz="3600" b="1" i="0" u="none" strike="noStrike" kern="1200" cap="all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271" y="206477"/>
            <a:ext cx="7964129" cy="6357937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ZA"/>
          </a:p>
        </p:txBody>
      </p:sp>
      <p:sp>
        <p:nvSpPr>
          <p:cNvPr id="26627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47775"/>
            <a:ext cx="8229600" cy="4525963"/>
          </a:xfrm>
        </p:spPr>
        <p:txBody>
          <a:bodyPr/>
          <a:lstStyle/>
          <a:p>
            <a:r>
              <a:rPr lang="en-ZA" b="1" dirty="0" smtClean="0">
                <a:latin typeface="Arial" charset="0"/>
                <a:cs typeface="Arial" charset="0"/>
              </a:rPr>
              <a:t>The Society of Thoracic Surgeons Blood Conservation Guideline Task </a:t>
            </a:r>
            <a:r>
              <a:rPr lang="en-ZA" b="1" dirty="0" smtClean="0">
                <a:latin typeface="Arial" charset="0"/>
                <a:cs typeface="Arial" charset="0"/>
              </a:rPr>
              <a:t>Force, 2007: </a:t>
            </a:r>
            <a:r>
              <a:rPr lang="en-ZA" b="1" dirty="0" smtClean="0">
                <a:latin typeface="Arial" charset="0"/>
                <a:cs typeface="Arial" charset="0"/>
              </a:rPr>
              <a:t>83 (5): </a:t>
            </a:r>
            <a:r>
              <a:rPr lang="en-ZA" b="1" dirty="0" smtClean="0">
                <a:latin typeface="Arial" charset="0"/>
                <a:cs typeface="Arial" charset="0"/>
              </a:rPr>
              <a:t>S27 – S86. </a:t>
            </a:r>
          </a:p>
          <a:p>
            <a:r>
              <a:rPr lang="en-ZA" b="1" dirty="0" err="1" smtClean="0">
                <a:latin typeface="Arial" charset="0"/>
                <a:cs typeface="Arial" charset="0"/>
              </a:rPr>
              <a:t>Perioperative</a:t>
            </a:r>
            <a:r>
              <a:rPr lang="en-ZA" b="1" dirty="0" smtClean="0">
                <a:latin typeface="Arial" charset="0"/>
                <a:cs typeface="Arial" charset="0"/>
              </a:rPr>
              <a:t> </a:t>
            </a:r>
            <a:r>
              <a:rPr lang="en-ZA" b="1" dirty="0" err="1" smtClean="0">
                <a:latin typeface="Arial" charset="0"/>
                <a:cs typeface="Arial" charset="0"/>
              </a:rPr>
              <a:t>coagulopathy</a:t>
            </a:r>
            <a:r>
              <a:rPr lang="en-ZA" b="1" dirty="0" smtClean="0">
                <a:latin typeface="Arial" charset="0"/>
                <a:cs typeface="Arial" charset="0"/>
              </a:rPr>
              <a:t>, bleeding and </a:t>
            </a:r>
            <a:r>
              <a:rPr lang="en-ZA" b="1" dirty="0" err="1" smtClean="0">
                <a:latin typeface="Arial" charset="0"/>
                <a:cs typeface="Arial" charset="0"/>
              </a:rPr>
              <a:t>hemostasis</a:t>
            </a:r>
            <a:r>
              <a:rPr lang="en-ZA" b="1" dirty="0" smtClean="0">
                <a:latin typeface="Arial" charset="0"/>
                <a:cs typeface="Arial" charset="0"/>
              </a:rPr>
              <a:t> during cardiac surgery. </a:t>
            </a:r>
            <a:r>
              <a:rPr lang="en-ZA" b="1" dirty="0" err="1" smtClean="0">
                <a:latin typeface="Arial" charset="0"/>
                <a:cs typeface="Arial" charset="0"/>
              </a:rPr>
              <a:t>Makar</a:t>
            </a:r>
            <a:r>
              <a:rPr lang="en-ZA" b="1" dirty="0" smtClean="0">
                <a:latin typeface="Arial" charset="0"/>
                <a:cs typeface="Arial" charset="0"/>
              </a:rPr>
              <a:t> et al. </a:t>
            </a:r>
            <a:r>
              <a:rPr lang="en-ZA" b="1" smtClean="0">
                <a:latin typeface="Arial" charset="0"/>
                <a:cs typeface="Arial" charset="0"/>
              </a:rPr>
              <a:t>ICU Director,</a:t>
            </a:r>
            <a:r>
              <a:rPr lang="en-ZA" b="1" smtClean="0">
                <a:latin typeface="Arial" charset="0"/>
                <a:cs typeface="Arial" charset="0"/>
              </a:rPr>
              <a:t> </a:t>
            </a:r>
            <a:endParaRPr lang="en-ZA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 txBox="1">
            <a:spLocks/>
          </p:cNvSpPr>
          <p:nvPr/>
        </p:nvSpPr>
        <p:spPr>
          <a:xfrm>
            <a:off x="498763" y="1870364"/>
            <a:ext cx="8229600" cy="2248049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254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B prst="slope"/>
          </a:sp3d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en-ZA" sz="4000" b="1" cap="all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j-ea"/>
              <a:cs typeface="Arial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ZA" sz="40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Classic coagulation cascade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09600" y="455613"/>
            <a:ext cx="2012950" cy="45720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2222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af-ZA" sz="2400" b="1">
                <a:latin typeface="Calibri" pitchFamily="34" charset="0"/>
              </a:rPr>
              <a:t>EXSTRINSIC</a:t>
            </a:r>
            <a:endParaRPr kumimoji="1" lang="af-ZA" sz="2000">
              <a:latin typeface="Calibri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515100" y="455613"/>
            <a:ext cx="2209800" cy="4572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222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af-ZA" sz="2400" b="1">
                <a:latin typeface="+mn-lt"/>
                <a:cs typeface="+mn-cs"/>
              </a:rPr>
              <a:t>   INTRINSIC</a:t>
            </a:r>
            <a:endParaRPr kumimoji="1" lang="af-ZA" sz="2400">
              <a:latin typeface="+mn-lt"/>
              <a:cs typeface="+mn-cs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295400" y="1676400"/>
            <a:ext cx="21494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kumimoji="1" lang="af-ZA">
              <a:latin typeface="Times New Roman" pitchFamily="18" charset="0"/>
            </a:endParaRPr>
          </a:p>
          <a:p>
            <a:pPr algn="ctr" eaLnBrk="0" hangingPunct="0"/>
            <a:r>
              <a:rPr kumimoji="1" lang="af-ZA" sz="2000" b="1">
                <a:latin typeface="Calibri" pitchFamily="34" charset="0"/>
              </a:rPr>
              <a:t>TISSUE FACTOR</a:t>
            </a:r>
          </a:p>
          <a:p>
            <a:pPr algn="ctr" eaLnBrk="0" hangingPunct="0"/>
            <a:r>
              <a:rPr kumimoji="1" lang="af-ZA" sz="2000" b="1">
                <a:latin typeface="Calibri" pitchFamily="34" charset="0"/>
              </a:rPr>
              <a:t>        PL</a:t>
            </a:r>
          </a:p>
          <a:p>
            <a:pPr algn="ctr" eaLnBrk="0" hangingPunct="0"/>
            <a:r>
              <a:rPr kumimoji="1" lang="af-ZA" sz="2000" b="1">
                <a:latin typeface="Calibri" pitchFamily="34" charset="0"/>
              </a:rPr>
              <a:t>        VII</a:t>
            </a:r>
          </a:p>
          <a:p>
            <a:pPr algn="ctr" eaLnBrk="0" hangingPunct="0"/>
            <a:r>
              <a:rPr kumimoji="1" lang="af-ZA" sz="2000" b="1">
                <a:latin typeface="Calibri" pitchFamily="34" charset="0"/>
              </a:rPr>
              <a:t>           Ca</a:t>
            </a:r>
            <a:r>
              <a:rPr kumimoji="1" lang="af-ZA" sz="2000" b="1" baseline="30000">
                <a:latin typeface="Calibri" pitchFamily="34" charset="0"/>
              </a:rPr>
              <a:t>++</a:t>
            </a:r>
            <a:endParaRPr kumimoji="1" lang="af-ZA" sz="2000" b="1">
              <a:latin typeface="Calibri" pitchFamily="34" charset="0"/>
            </a:endParaRPr>
          </a:p>
          <a:p>
            <a:pPr algn="ctr" eaLnBrk="0" hangingPunct="0"/>
            <a:endParaRPr kumimoji="1" lang="af-ZA" sz="2000" b="1">
              <a:latin typeface="Calibri" pitchFamily="34" charset="0"/>
            </a:endParaRPr>
          </a:p>
          <a:p>
            <a:pPr algn="ctr" eaLnBrk="0" hangingPunct="0"/>
            <a:r>
              <a:rPr kumimoji="1" lang="af-ZA" sz="2000" b="1">
                <a:latin typeface="Calibri" pitchFamily="34" charset="0"/>
              </a:rPr>
              <a:t>X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724400" y="1295400"/>
            <a:ext cx="4191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af-ZA">
                <a:latin typeface="Times New Roman" pitchFamily="18" charset="0"/>
              </a:rPr>
              <a:t>	</a:t>
            </a:r>
            <a:r>
              <a:rPr kumimoji="1" lang="af-ZA" b="1">
                <a:latin typeface="Times New Roman" pitchFamily="18" charset="0"/>
              </a:rPr>
              <a:t>	</a:t>
            </a:r>
            <a:r>
              <a:rPr kumimoji="1" lang="af-ZA" sz="2000" b="1">
                <a:latin typeface="Calibri" pitchFamily="34" charset="0"/>
              </a:rPr>
              <a:t>XIIa          XII   Complement</a:t>
            </a:r>
          </a:p>
          <a:p>
            <a:pPr eaLnBrk="0" hangingPunct="0"/>
            <a:r>
              <a:rPr kumimoji="1" lang="af-ZA" sz="2000" b="1">
                <a:latin typeface="Calibri" pitchFamily="34" charset="0"/>
              </a:rPr>
              <a:t>					 and contact </a:t>
            </a:r>
          </a:p>
          <a:p>
            <a:pPr eaLnBrk="0" hangingPunct="0"/>
            <a:r>
              <a:rPr kumimoji="1" lang="af-ZA" sz="2000" b="1">
                <a:latin typeface="Calibri" pitchFamily="34" charset="0"/>
              </a:rPr>
              <a:t>	XIa	             XI	 activation</a:t>
            </a:r>
          </a:p>
          <a:p>
            <a:pPr eaLnBrk="0" hangingPunct="0"/>
            <a:endParaRPr kumimoji="1" lang="af-ZA" sz="2000" b="1">
              <a:latin typeface="Calibri" pitchFamily="34" charset="0"/>
            </a:endParaRPr>
          </a:p>
          <a:p>
            <a:pPr eaLnBrk="0" hangingPunct="0"/>
            <a:r>
              <a:rPr kumimoji="1" lang="af-ZA" sz="2000" b="1">
                <a:latin typeface="Calibri" pitchFamily="34" charset="0"/>
              </a:rPr>
              <a:t>        IX                 IXa</a:t>
            </a:r>
          </a:p>
          <a:p>
            <a:pPr eaLnBrk="0" hangingPunct="0"/>
            <a:endParaRPr kumimoji="1" lang="af-ZA" sz="2000" b="1">
              <a:latin typeface="Calibri" pitchFamily="34" charset="0"/>
            </a:endParaRPr>
          </a:p>
          <a:p>
            <a:pPr eaLnBrk="0" hangingPunct="0"/>
            <a:r>
              <a:rPr kumimoji="1" lang="af-ZA" sz="2000" b="1">
                <a:latin typeface="Calibri" pitchFamily="34" charset="0"/>
              </a:rPr>
              <a:t>		   VIII, Pl &amp; Ca</a:t>
            </a:r>
            <a:r>
              <a:rPr kumimoji="1" lang="af-ZA" sz="2000" b="1" baseline="30000">
                <a:latin typeface="Calibri" pitchFamily="34" charset="0"/>
              </a:rPr>
              <a:t>++</a:t>
            </a:r>
            <a:endParaRPr kumimoji="1" lang="af-ZA" sz="2000" b="1">
              <a:latin typeface="Calibri" pitchFamily="34" charset="0"/>
            </a:endParaRPr>
          </a:p>
          <a:p>
            <a:pPr eaLnBrk="0" hangingPunct="0"/>
            <a:endParaRPr kumimoji="1" lang="af-ZA" sz="2000" b="1">
              <a:latin typeface="Calibri" pitchFamily="34" charset="0"/>
            </a:endParaRPr>
          </a:p>
          <a:p>
            <a:pPr eaLnBrk="0" hangingPunct="0"/>
            <a:r>
              <a:rPr kumimoji="1" lang="af-ZA" sz="2000" b="1">
                <a:latin typeface="Calibri" pitchFamily="34" charset="0"/>
              </a:rPr>
              <a:t>		       X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438400" y="3778250"/>
            <a:ext cx="4267200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1" lang="af-ZA" sz="2000" b="1">
                <a:latin typeface="Calibri" pitchFamily="34" charset="0"/>
              </a:rPr>
              <a:t>Xa</a:t>
            </a:r>
          </a:p>
          <a:p>
            <a:pPr algn="ctr" eaLnBrk="0" hangingPunct="0"/>
            <a:r>
              <a:rPr kumimoji="1" lang="af-ZA" sz="2000">
                <a:latin typeface="Calibri" pitchFamily="34" charset="0"/>
              </a:rPr>
              <a:t>	    V, Pl </a:t>
            </a:r>
          </a:p>
          <a:p>
            <a:pPr algn="ctr" eaLnBrk="0" hangingPunct="0"/>
            <a:r>
              <a:rPr kumimoji="1" lang="af-ZA" sz="2000">
                <a:latin typeface="Calibri" pitchFamily="34" charset="0"/>
              </a:rPr>
              <a:t>	        &amp; Ca</a:t>
            </a:r>
            <a:r>
              <a:rPr kumimoji="1" lang="af-ZA" sz="2000" baseline="30000">
                <a:latin typeface="Calibri" pitchFamily="34" charset="0"/>
              </a:rPr>
              <a:t>++</a:t>
            </a:r>
            <a:endParaRPr kumimoji="1" lang="af-ZA" sz="2000">
              <a:latin typeface="Calibri" pitchFamily="34" charset="0"/>
            </a:endParaRPr>
          </a:p>
          <a:p>
            <a:pPr algn="ctr" eaLnBrk="0" hangingPunct="0"/>
            <a:endParaRPr kumimoji="1" lang="af-ZA" sz="2000" b="1">
              <a:latin typeface="Calibri" pitchFamily="34" charset="0"/>
            </a:endParaRPr>
          </a:p>
          <a:p>
            <a:pPr algn="ctr" eaLnBrk="0" hangingPunct="0"/>
            <a:r>
              <a:rPr kumimoji="1" lang="af-ZA" sz="2000" b="1">
                <a:latin typeface="Calibri" pitchFamily="34" charset="0"/>
              </a:rPr>
              <a:t>II      	IIa</a:t>
            </a:r>
          </a:p>
          <a:p>
            <a:pPr algn="ctr" eaLnBrk="0" hangingPunct="0"/>
            <a:endParaRPr kumimoji="1" lang="af-ZA" sz="2000" b="1">
              <a:latin typeface="Calibri" pitchFamily="34" charset="0"/>
            </a:endParaRPr>
          </a:p>
          <a:p>
            <a:pPr algn="ctr" eaLnBrk="0" hangingPunct="0"/>
            <a:r>
              <a:rPr kumimoji="1" lang="af-ZA" sz="2000" b="1">
                <a:latin typeface="Calibri" pitchFamily="34" charset="0"/>
              </a:rPr>
              <a:t>FIBRINOGEN          		  FIBRIN</a:t>
            </a:r>
            <a:endParaRPr kumimoji="1" lang="af-ZA" sz="2000">
              <a:latin typeface="Calibri" pitchFamily="34" charset="0"/>
            </a:endParaRPr>
          </a:p>
          <a:p>
            <a:pPr algn="ctr" eaLnBrk="0" hangingPunct="0"/>
            <a:endParaRPr kumimoji="1" lang="af-ZA" sz="2000">
              <a:latin typeface="Calibri" pitchFamily="34" charset="0"/>
            </a:endParaRPr>
          </a:p>
          <a:p>
            <a:pPr algn="ctr" eaLnBrk="0" hangingPunct="0"/>
            <a:endParaRPr kumimoji="1" lang="af-ZA">
              <a:latin typeface="Calibri" pitchFamily="34" charset="0"/>
            </a:endParaRPr>
          </a:p>
          <a:p>
            <a:pPr algn="ctr" eaLnBrk="0" hangingPunct="0"/>
            <a:endParaRPr kumimoji="1" lang="af-ZA">
              <a:latin typeface="Times New Roman" pitchFamily="18" charset="0"/>
            </a:endParaRPr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2514600" y="3962400"/>
            <a:ext cx="175260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ZA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4876800" y="3962400"/>
            <a:ext cx="990600" cy="0"/>
          </a:xfrm>
          <a:prstGeom prst="line">
            <a:avLst/>
          </a:prstGeom>
          <a:noFill/>
          <a:ln w="38100">
            <a:solidFill>
              <a:schemeClr val="accent6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ZA">
              <a:latin typeface="+mn-lt"/>
              <a:cs typeface="+mn-cs"/>
            </a:endParaRP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4267200" y="5105400"/>
            <a:ext cx="609600" cy="0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ZA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4572000" y="4114800"/>
            <a:ext cx="0" cy="990600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ZA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4419600" y="5791200"/>
            <a:ext cx="1066800" cy="0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ZA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4572000" y="5105400"/>
            <a:ext cx="0" cy="685800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ZA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5562600" y="2895600"/>
            <a:ext cx="0" cy="882650"/>
          </a:xfrm>
          <a:prstGeom prst="line">
            <a:avLst/>
          </a:prstGeom>
          <a:noFill/>
          <a:ln w="38100">
            <a:solidFill>
              <a:schemeClr val="accent6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ZA">
              <a:latin typeface="+mn-lt"/>
              <a:cs typeface="+mn-cs"/>
            </a:endParaRPr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2362200" y="2362200"/>
            <a:ext cx="0" cy="10668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ZA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H="1">
            <a:off x="6227763" y="1524000"/>
            <a:ext cx="381000" cy="0"/>
          </a:xfrm>
          <a:prstGeom prst="line">
            <a:avLst/>
          </a:prstGeom>
          <a:noFill/>
          <a:ln w="38100">
            <a:solidFill>
              <a:schemeClr val="accent6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ZA">
              <a:latin typeface="+mn-lt"/>
              <a:cs typeface="+mn-cs"/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6400800" y="1676400"/>
            <a:ext cx="0" cy="304800"/>
          </a:xfrm>
          <a:prstGeom prst="line">
            <a:avLst/>
          </a:prstGeom>
          <a:noFill/>
          <a:ln w="38100">
            <a:solidFill>
              <a:schemeClr val="accent6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ZA">
              <a:latin typeface="+mn-lt"/>
              <a:cs typeface="+mn-cs"/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H="1">
            <a:off x="5867400" y="2133600"/>
            <a:ext cx="533400" cy="0"/>
          </a:xfrm>
          <a:prstGeom prst="line">
            <a:avLst/>
          </a:prstGeom>
          <a:noFill/>
          <a:ln w="38100">
            <a:solidFill>
              <a:schemeClr val="accent6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ZA">
              <a:latin typeface="+mn-lt"/>
              <a:cs typeface="+mn-cs"/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6096000" y="2286000"/>
            <a:ext cx="0" cy="381000"/>
          </a:xfrm>
          <a:prstGeom prst="line">
            <a:avLst/>
          </a:prstGeom>
          <a:noFill/>
          <a:ln w="38100">
            <a:solidFill>
              <a:schemeClr val="accent6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ZA">
              <a:latin typeface="+mn-lt"/>
              <a:cs typeface="+mn-cs"/>
            </a:endParaRP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>
            <a:off x="4572000" y="990600"/>
            <a:ext cx="0" cy="266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ZA"/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flipH="1">
            <a:off x="609600" y="3657600"/>
            <a:ext cx="3962400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ZA"/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>
            <a:off x="4572000" y="3657600"/>
            <a:ext cx="4343400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ZA"/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flipV="1">
            <a:off x="609600" y="6096000"/>
            <a:ext cx="830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ZA"/>
          </a:p>
        </p:txBody>
      </p:sp>
      <p:sp>
        <p:nvSpPr>
          <p:cNvPr id="11287" name="Line 23"/>
          <p:cNvSpPr>
            <a:spLocks noChangeShapeType="1"/>
          </p:cNvSpPr>
          <p:nvPr/>
        </p:nvSpPr>
        <p:spPr bwMode="auto">
          <a:xfrm flipV="1">
            <a:off x="609600" y="990600"/>
            <a:ext cx="0" cy="510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ZA"/>
          </a:p>
        </p:txBody>
      </p:sp>
      <p:sp>
        <p:nvSpPr>
          <p:cNvPr id="11288" name="Line 24"/>
          <p:cNvSpPr>
            <a:spLocks noChangeShapeType="1"/>
          </p:cNvSpPr>
          <p:nvPr/>
        </p:nvSpPr>
        <p:spPr bwMode="auto">
          <a:xfrm>
            <a:off x="609600" y="990600"/>
            <a:ext cx="830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ZA"/>
          </a:p>
        </p:txBody>
      </p:sp>
      <p:sp>
        <p:nvSpPr>
          <p:cNvPr id="11289" name="Line 25"/>
          <p:cNvSpPr>
            <a:spLocks noChangeShapeType="1"/>
          </p:cNvSpPr>
          <p:nvPr/>
        </p:nvSpPr>
        <p:spPr bwMode="auto">
          <a:xfrm>
            <a:off x="8915400" y="990600"/>
            <a:ext cx="0" cy="510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ZA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 flipV="1">
            <a:off x="5562600" y="2743200"/>
            <a:ext cx="838200" cy="0"/>
          </a:xfrm>
          <a:prstGeom prst="line">
            <a:avLst/>
          </a:prstGeom>
          <a:noFill/>
          <a:ln w="38100">
            <a:solidFill>
              <a:schemeClr val="accent6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ZA">
              <a:latin typeface="+mn-lt"/>
              <a:cs typeface="+mn-cs"/>
            </a:endParaRP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2743200" y="6172200"/>
            <a:ext cx="3657600" cy="45720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12700" cap="sq">
            <a:solidFill>
              <a:schemeClr val="accent3">
                <a:lumMod val="5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ZA" sz="2400" b="1" dirty="0">
                <a:latin typeface="+mn-lt"/>
                <a:cs typeface="+mn-cs"/>
              </a:rPr>
              <a:t>   COMMON PATHWAY</a:t>
            </a:r>
          </a:p>
        </p:txBody>
      </p:sp>
      <p:sp>
        <p:nvSpPr>
          <p:cNvPr id="28" name="Curved Right Arrow 27"/>
          <p:cNvSpPr/>
          <p:nvPr/>
        </p:nvSpPr>
        <p:spPr>
          <a:xfrm rot="10993746">
            <a:off x="6765434" y="2611126"/>
            <a:ext cx="876300" cy="2767018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>
              <a:solidFill>
                <a:schemeClr val="tx1"/>
              </a:solidFill>
            </a:endParaRPr>
          </a:p>
        </p:txBody>
      </p:sp>
      <p:sp>
        <p:nvSpPr>
          <p:cNvPr id="29" name="Curved Right Arrow 28"/>
          <p:cNvSpPr/>
          <p:nvPr/>
        </p:nvSpPr>
        <p:spPr>
          <a:xfrm rot="10984179">
            <a:off x="6947046" y="1983761"/>
            <a:ext cx="977900" cy="3355133"/>
          </a:xfrm>
          <a:prstGeom prst="curv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>
              <a:solidFill>
                <a:schemeClr val="tx1"/>
              </a:solidFill>
            </a:endParaRPr>
          </a:p>
        </p:txBody>
      </p:sp>
      <p:sp>
        <p:nvSpPr>
          <p:cNvPr id="30" name="Curved Right Arrow 29"/>
          <p:cNvSpPr/>
          <p:nvPr/>
        </p:nvSpPr>
        <p:spPr>
          <a:xfrm rot="10984179">
            <a:off x="6964434" y="1289119"/>
            <a:ext cx="1166812" cy="4030766"/>
          </a:xfrm>
          <a:prstGeom prst="curv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677251" y="4978903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af-ZA" b="1" u="sng" dirty="0" smtClean="0">
                <a:solidFill>
                  <a:srgbClr val="C00000"/>
                </a:solidFill>
              </a:rPr>
              <a:t>IIa (Thrombin)</a:t>
            </a:r>
            <a:endParaRPr kumimoji="1" lang="af-ZA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/>
      <p:bldP spid="3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 txBox="1">
            <a:spLocks/>
          </p:cNvSpPr>
          <p:nvPr/>
        </p:nvSpPr>
        <p:spPr>
          <a:xfrm>
            <a:off x="498763" y="1870364"/>
            <a:ext cx="8229600" cy="2248049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254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B prst="slope"/>
          </a:sp3d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en-ZA" sz="4000" b="1" cap="all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j-ea"/>
              <a:cs typeface="Arial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ZA" sz="40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Cell based model of coagulation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ontent Placeholder 5" descr="graphic-cell-based-mod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6913" y="120650"/>
            <a:ext cx="4410075" cy="6405563"/>
          </a:xfrm>
          <a:prstGeom prst="rect">
            <a:avLst/>
          </a:prstGeom>
          <a:noFill/>
          <a:ln w="2540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5360988" y="1954213"/>
            <a:ext cx="1206500" cy="37306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/>
          </a:p>
        </p:txBody>
      </p:sp>
      <p:sp>
        <p:nvSpPr>
          <p:cNvPr id="4" name="Oval 3"/>
          <p:cNvSpPr/>
          <p:nvPr/>
        </p:nvSpPr>
        <p:spPr>
          <a:xfrm>
            <a:off x="5172075" y="4349750"/>
            <a:ext cx="1204913" cy="37465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/>
          </a:p>
        </p:txBody>
      </p:sp>
      <p:sp>
        <p:nvSpPr>
          <p:cNvPr id="5" name="Oval 4"/>
          <p:cNvSpPr/>
          <p:nvPr/>
        </p:nvSpPr>
        <p:spPr>
          <a:xfrm>
            <a:off x="5172075" y="6151563"/>
            <a:ext cx="1204913" cy="37465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 txBox="1">
            <a:spLocks/>
          </p:cNvSpPr>
          <p:nvPr/>
        </p:nvSpPr>
        <p:spPr>
          <a:xfrm>
            <a:off x="498763" y="1870364"/>
            <a:ext cx="8229600" cy="2248049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254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B prst="slope"/>
          </a:sp3d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en-ZA" sz="4000" b="1" cap="all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j-ea"/>
              <a:cs typeface="Arial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ZA" sz="40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Platelet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1578</TotalTime>
  <Words>846</Words>
  <Application>Microsoft Office PowerPoint</Application>
  <PresentationFormat>On-screen Show (4:3)</PresentationFormat>
  <Paragraphs>309</Paragraphs>
  <Slides>44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Perioperative coagulopathy in coronary artery bypass surgery</vt:lpstr>
      <vt:lpstr>content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Peri-operative coagulopathy</vt:lpstr>
      <vt:lpstr>Mechanism of coagulopathy in CABG</vt:lpstr>
      <vt:lpstr>Activation of coagulation</vt:lpstr>
      <vt:lpstr>Impaired haemostasis</vt:lpstr>
      <vt:lpstr>Slide 19</vt:lpstr>
      <vt:lpstr>Slide 20</vt:lpstr>
      <vt:lpstr>Haemodilution</vt:lpstr>
      <vt:lpstr>Slide 22</vt:lpstr>
      <vt:lpstr>Blood conservation strategies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Company>BLG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</dc:creator>
  <cp:lastModifiedBy>UVP</cp:lastModifiedBy>
  <cp:revision>142</cp:revision>
  <dcterms:created xsi:type="dcterms:W3CDTF">2011-02-17T13:16:50Z</dcterms:created>
  <dcterms:modified xsi:type="dcterms:W3CDTF">2011-06-03T09:41:12Z</dcterms:modified>
</cp:coreProperties>
</file>