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6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6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FD335-B8B1-6640-87CD-5B6F67024636}" type="datetimeFigureOut">
              <a:rPr lang="en-US" smtClean="0"/>
              <a:pPr/>
              <a:t>3/23/2012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F376A-29CD-2F4F-B91B-A1047FBAB1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27676"/>
            <a:ext cx="8229600" cy="1143000"/>
          </a:xfrm>
        </p:spPr>
        <p:txBody>
          <a:bodyPr/>
          <a:lstStyle/>
          <a:p>
            <a:r>
              <a:rPr lang="en-US" dirty="0" smtClean="0"/>
              <a:t>Crew Resource Management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Situational Awareness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Operational </a:t>
            </a:r>
          </a:p>
          <a:p>
            <a:r>
              <a:rPr lang="en-US" dirty="0" smtClean="0"/>
              <a:t>Technical</a:t>
            </a:r>
          </a:p>
          <a:p>
            <a:r>
              <a:rPr lang="en-US" dirty="0" smtClean="0"/>
              <a:t>Human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0308"/>
            <a:ext cx="8229600" cy="4525963"/>
          </a:xfrm>
        </p:spPr>
        <p:txBody>
          <a:bodyPr/>
          <a:lstStyle/>
          <a:p>
            <a:r>
              <a:rPr lang="en-US" dirty="0" smtClean="0"/>
              <a:t>Inattention </a:t>
            </a:r>
          </a:p>
          <a:p>
            <a:r>
              <a:rPr lang="en-US" dirty="0" smtClean="0"/>
              <a:t>Distraction</a:t>
            </a:r>
          </a:p>
          <a:p>
            <a:r>
              <a:rPr lang="en-US" dirty="0" smtClean="0"/>
              <a:t>Stress</a:t>
            </a:r>
          </a:p>
          <a:p>
            <a:r>
              <a:rPr lang="en-US" dirty="0" smtClean="0"/>
              <a:t>Boredom</a:t>
            </a:r>
          </a:p>
          <a:p>
            <a:r>
              <a:rPr lang="en-US" dirty="0" smtClean="0"/>
              <a:t>Fatigue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and Decision making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Keep informed</a:t>
            </a:r>
          </a:p>
          <a:p>
            <a:r>
              <a:rPr lang="en-US" dirty="0" smtClean="0"/>
              <a:t>Who questions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68705"/>
            <a:ext cx="8229600" cy="4525963"/>
          </a:xfrm>
        </p:spPr>
        <p:txBody>
          <a:bodyPr/>
          <a:lstStyle/>
          <a:p>
            <a:r>
              <a:rPr lang="en-US" dirty="0" smtClean="0"/>
              <a:t>Opening </a:t>
            </a:r>
          </a:p>
          <a:p>
            <a:r>
              <a:rPr lang="en-US" dirty="0" smtClean="0"/>
              <a:t>Concern</a:t>
            </a:r>
          </a:p>
          <a:p>
            <a:r>
              <a:rPr lang="en-US" dirty="0" smtClean="0"/>
              <a:t>Problem</a:t>
            </a:r>
          </a:p>
          <a:p>
            <a:r>
              <a:rPr lang="en-US" smtClean="0"/>
              <a:t>Solution</a:t>
            </a:r>
          </a:p>
          <a:p>
            <a:r>
              <a:rPr lang="en-US" smtClean="0"/>
              <a:t>Agreement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Obtain synergy</a:t>
            </a:r>
          </a:p>
          <a:p>
            <a:r>
              <a:rPr lang="en-US" dirty="0" smtClean="0"/>
              <a:t>Good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Sterile Cockpit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r>
              <a:rPr lang="en-US" dirty="0" smtClean="0"/>
              <a:t>Critical phase</a:t>
            </a:r>
          </a:p>
          <a:p>
            <a:r>
              <a:rPr lang="en-US" dirty="0" smtClean="0"/>
              <a:t>Non essential conduct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Sterile Cockpit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Cellphones</a:t>
            </a:r>
            <a:endParaRPr lang="en-US" dirty="0" smtClean="0"/>
          </a:p>
          <a:p>
            <a:r>
              <a:rPr lang="en-US" dirty="0" smtClean="0"/>
              <a:t>Phones</a:t>
            </a:r>
          </a:p>
          <a:p>
            <a:r>
              <a:rPr lang="en-US" dirty="0" smtClean="0"/>
              <a:t>Conversation</a:t>
            </a:r>
          </a:p>
          <a:p>
            <a:r>
              <a:rPr lang="en-US" dirty="0" smtClean="0"/>
              <a:t>Newspapers</a:t>
            </a:r>
          </a:p>
          <a:p>
            <a:r>
              <a:rPr lang="en-US" dirty="0" smtClean="0"/>
              <a:t>Music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4487"/>
            <a:ext cx="8229600" cy="1143000"/>
          </a:xfrm>
        </p:spPr>
        <p:txBody>
          <a:bodyPr/>
          <a:lstStyle/>
          <a:p>
            <a:r>
              <a:rPr lang="en-US" dirty="0" smtClean="0"/>
              <a:t>CRM Maximizes </a:t>
            </a:r>
            <a:r>
              <a:rPr lang="en-US" dirty="0"/>
              <a:t>P</a:t>
            </a:r>
            <a:r>
              <a:rPr lang="en-US" dirty="0" smtClean="0"/>
              <a:t>atient </a:t>
            </a:r>
            <a:r>
              <a:rPr lang="en-US" dirty="0"/>
              <a:t>S</a:t>
            </a:r>
            <a:r>
              <a:rPr lang="en-US" dirty="0" smtClean="0"/>
              <a:t>afety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50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Crew Resource Management</vt:lpstr>
      <vt:lpstr>Situational Awareness</vt:lpstr>
      <vt:lpstr>Influences</vt:lpstr>
      <vt:lpstr>Planning and Decision making</vt:lpstr>
      <vt:lpstr>Slide 5</vt:lpstr>
      <vt:lpstr>Teamwork</vt:lpstr>
      <vt:lpstr>Sterile Cockpit</vt:lpstr>
      <vt:lpstr>Sterile Cockpit</vt:lpstr>
      <vt:lpstr>CRM Maximizes Patient Safety</vt:lpstr>
    </vt:vector>
  </TitlesOfParts>
  <Company>Vega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Crew Resource Management</dc:title>
  <dc:creator>Kerry-Anne Zwicky</dc:creator>
  <cp:lastModifiedBy>Bellville Park Campus</cp:lastModifiedBy>
  <cp:revision>2</cp:revision>
  <dcterms:created xsi:type="dcterms:W3CDTF">2012-03-21T07:04:19Z</dcterms:created>
  <dcterms:modified xsi:type="dcterms:W3CDTF">2012-03-23T14:13:01Z</dcterms:modified>
</cp:coreProperties>
</file>