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31.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2.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33.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4.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5.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6.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7.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8.xml" ContentType="application/vnd.openxmlformats-officedocument.theme+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9.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 id="2147483877" r:id="rId3"/>
    <p:sldMasterId id="2147483879" r:id="rId4"/>
    <p:sldMasterId id="2147483887" r:id="rId5"/>
    <p:sldMasterId id="2147484254" r:id="rId6"/>
    <p:sldMasterId id="2147484266" r:id="rId7"/>
    <p:sldMasterId id="2147484278" r:id="rId8"/>
    <p:sldMasterId id="2147484290" r:id="rId9"/>
    <p:sldMasterId id="2147484302" r:id="rId10"/>
    <p:sldMasterId id="2147484314" r:id="rId11"/>
    <p:sldMasterId id="2147484326" r:id="rId12"/>
    <p:sldMasterId id="2147484338" r:id="rId13"/>
    <p:sldMasterId id="2147484350" r:id="rId14"/>
    <p:sldMasterId id="2147484362" r:id="rId15"/>
    <p:sldMasterId id="2147484374" r:id="rId16"/>
    <p:sldMasterId id="2147484386" r:id="rId17"/>
    <p:sldMasterId id="2147484398" r:id="rId18"/>
    <p:sldMasterId id="2147484410" r:id="rId19"/>
    <p:sldMasterId id="2147484446" r:id="rId20"/>
    <p:sldMasterId id="2147484458" r:id="rId21"/>
    <p:sldMasterId id="2147484470" r:id="rId22"/>
    <p:sldMasterId id="2147484482" r:id="rId23"/>
    <p:sldMasterId id="2147484507" r:id="rId24"/>
    <p:sldMasterId id="2147484532" r:id="rId25"/>
    <p:sldMasterId id="2147484544" r:id="rId26"/>
    <p:sldMasterId id="2147484556" r:id="rId27"/>
    <p:sldMasterId id="2147484568" r:id="rId28"/>
    <p:sldMasterId id="2147484592" r:id="rId29"/>
    <p:sldMasterId id="2147484604" r:id="rId30"/>
    <p:sldMasterId id="2147484641" r:id="rId31"/>
    <p:sldMasterId id="2147484654" r:id="rId32"/>
    <p:sldMasterId id="2147484667" r:id="rId33"/>
    <p:sldMasterId id="2147484680" r:id="rId34"/>
    <p:sldMasterId id="2147484693" r:id="rId35"/>
    <p:sldMasterId id="2147484705" r:id="rId36"/>
    <p:sldMasterId id="2147484717" r:id="rId37"/>
    <p:sldMasterId id="2147484730" r:id="rId38"/>
    <p:sldMasterId id="2147484742" r:id="rId39"/>
    <p:sldMasterId id="2147484754" r:id="rId40"/>
  </p:sldMasterIdLst>
  <p:notesMasterIdLst>
    <p:notesMasterId r:id="rId108"/>
  </p:notesMasterIdLst>
  <p:handoutMasterIdLst>
    <p:handoutMasterId r:id="rId109"/>
  </p:handoutMasterIdLst>
  <p:sldIdLst>
    <p:sldId id="610" r:id="rId41"/>
    <p:sldId id="763" r:id="rId42"/>
    <p:sldId id="717" r:id="rId43"/>
    <p:sldId id="718" r:id="rId44"/>
    <p:sldId id="749" r:id="rId45"/>
    <p:sldId id="788" r:id="rId46"/>
    <p:sldId id="761" r:id="rId47"/>
    <p:sldId id="762" r:id="rId48"/>
    <p:sldId id="752" r:id="rId49"/>
    <p:sldId id="773" r:id="rId50"/>
    <p:sldId id="753" r:id="rId51"/>
    <p:sldId id="774" r:id="rId52"/>
    <p:sldId id="775" r:id="rId53"/>
    <p:sldId id="776" r:id="rId54"/>
    <p:sldId id="777" r:id="rId55"/>
    <p:sldId id="778" r:id="rId56"/>
    <p:sldId id="779" r:id="rId57"/>
    <p:sldId id="780" r:id="rId58"/>
    <p:sldId id="781" r:id="rId59"/>
    <p:sldId id="783" r:id="rId60"/>
    <p:sldId id="782" r:id="rId61"/>
    <p:sldId id="787" r:id="rId62"/>
    <p:sldId id="785" r:id="rId63"/>
    <p:sldId id="786" r:id="rId64"/>
    <p:sldId id="784" r:id="rId65"/>
    <p:sldId id="715" r:id="rId66"/>
    <p:sldId id="716" r:id="rId67"/>
    <p:sldId id="720" r:id="rId68"/>
    <p:sldId id="764" r:id="rId69"/>
    <p:sldId id="730" r:id="rId70"/>
    <p:sldId id="725" r:id="rId71"/>
    <p:sldId id="765" r:id="rId72"/>
    <p:sldId id="726" r:id="rId73"/>
    <p:sldId id="721" r:id="rId74"/>
    <p:sldId id="766" r:id="rId75"/>
    <p:sldId id="722" r:id="rId76"/>
    <p:sldId id="747" r:id="rId77"/>
    <p:sldId id="748" r:id="rId78"/>
    <p:sldId id="744" r:id="rId79"/>
    <p:sldId id="731" r:id="rId80"/>
    <p:sldId id="678" r:id="rId81"/>
    <p:sldId id="672" r:id="rId82"/>
    <p:sldId id="727" r:id="rId83"/>
    <p:sldId id="714" r:id="rId84"/>
    <p:sldId id="728" r:id="rId85"/>
    <p:sldId id="755" r:id="rId86"/>
    <p:sldId id="713" r:id="rId87"/>
    <p:sldId id="738" r:id="rId88"/>
    <p:sldId id="737" r:id="rId89"/>
    <p:sldId id="767" r:id="rId90"/>
    <p:sldId id="768" r:id="rId91"/>
    <p:sldId id="769" r:id="rId92"/>
    <p:sldId id="770" r:id="rId93"/>
    <p:sldId id="771" r:id="rId94"/>
    <p:sldId id="758" r:id="rId95"/>
    <p:sldId id="739" r:id="rId96"/>
    <p:sldId id="734" r:id="rId97"/>
    <p:sldId id="648" r:id="rId98"/>
    <p:sldId id="757" r:id="rId99"/>
    <p:sldId id="695" r:id="rId100"/>
    <p:sldId id="745" r:id="rId101"/>
    <p:sldId id="674" r:id="rId102"/>
    <p:sldId id="729" r:id="rId103"/>
    <p:sldId id="701" r:id="rId104"/>
    <p:sldId id="676" r:id="rId105"/>
    <p:sldId id="751" r:id="rId106"/>
    <p:sldId id="772" r:id="rId107"/>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6476" algn="ctr" rtl="0" eaLnBrk="0" fontAlgn="base" hangingPunct="0">
      <a:spcBef>
        <a:spcPct val="0"/>
      </a:spcBef>
      <a:spcAft>
        <a:spcPct val="0"/>
      </a:spcAft>
      <a:defRPr sz="2400" kern="1200">
        <a:solidFill>
          <a:schemeClr val="tx1"/>
        </a:solidFill>
        <a:latin typeface="Arial" charset="0"/>
        <a:ea typeface="+mn-ea"/>
        <a:cs typeface="+mn-cs"/>
      </a:defRPr>
    </a:lvl2pPr>
    <a:lvl3pPr marL="912955" algn="ctr" rtl="0" eaLnBrk="0" fontAlgn="base" hangingPunct="0">
      <a:spcBef>
        <a:spcPct val="0"/>
      </a:spcBef>
      <a:spcAft>
        <a:spcPct val="0"/>
      </a:spcAft>
      <a:defRPr sz="2400" kern="1200">
        <a:solidFill>
          <a:schemeClr val="tx1"/>
        </a:solidFill>
        <a:latin typeface="Arial" charset="0"/>
        <a:ea typeface="+mn-ea"/>
        <a:cs typeface="+mn-cs"/>
      </a:defRPr>
    </a:lvl3pPr>
    <a:lvl4pPr marL="1369433" algn="ctr" rtl="0" eaLnBrk="0" fontAlgn="base" hangingPunct="0">
      <a:spcBef>
        <a:spcPct val="0"/>
      </a:spcBef>
      <a:spcAft>
        <a:spcPct val="0"/>
      </a:spcAft>
      <a:defRPr sz="2400" kern="1200">
        <a:solidFill>
          <a:schemeClr val="tx1"/>
        </a:solidFill>
        <a:latin typeface="Arial" charset="0"/>
        <a:ea typeface="+mn-ea"/>
        <a:cs typeface="+mn-cs"/>
      </a:defRPr>
    </a:lvl4pPr>
    <a:lvl5pPr marL="1825911" algn="ctr" rtl="0" eaLnBrk="0" fontAlgn="base" hangingPunct="0">
      <a:spcBef>
        <a:spcPct val="0"/>
      </a:spcBef>
      <a:spcAft>
        <a:spcPct val="0"/>
      </a:spcAft>
      <a:defRPr sz="2400" kern="1200">
        <a:solidFill>
          <a:schemeClr val="tx1"/>
        </a:solidFill>
        <a:latin typeface="Arial" charset="0"/>
        <a:ea typeface="+mn-ea"/>
        <a:cs typeface="+mn-cs"/>
      </a:defRPr>
    </a:lvl5pPr>
    <a:lvl6pPr marL="2282387" algn="l" defTabSz="912955" rtl="0" eaLnBrk="1" latinLnBrk="0" hangingPunct="1">
      <a:defRPr sz="2400" kern="1200">
        <a:solidFill>
          <a:schemeClr val="tx1"/>
        </a:solidFill>
        <a:latin typeface="Arial" charset="0"/>
        <a:ea typeface="+mn-ea"/>
        <a:cs typeface="+mn-cs"/>
      </a:defRPr>
    </a:lvl6pPr>
    <a:lvl7pPr marL="2738865" algn="l" defTabSz="912955" rtl="0" eaLnBrk="1" latinLnBrk="0" hangingPunct="1">
      <a:defRPr sz="2400" kern="1200">
        <a:solidFill>
          <a:schemeClr val="tx1"/>
        </a:solidFill>
        <a:latin typeface="Arial" charset="0"/>
        <a:ea typeface="+mn-ea"/>
        <a:cs typeface="+mn-cs"/>
      </a:defRPr>
    </a:lvl7pPr>
    <a:lvl8pPr marL="3195340" algn="l" defTabSz="912955" rtl="0" eaLnBrk="1" latinLnBrk="0" hangingPunct="1">
      <a:defRPr sz="2400" kern="1200">
        <a:solidFill>
          <a:schemeClr val="tx1"/>
        </a:solidFill>
        <a:latin typeface="Arial" charset="0"/>
        <a:ea typeface="+mn-ea"/>
        <a:cs typeface="+mn-cs"/>
      </a:defRPr>
    </a:lvl8pPr>
    <a:lvl9pPr marL="3651820" algn="l" defTabSz="912955"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000099"/>
    <a:srgbClr val="003366"/>
    <a:srgbClr val="FF3300"/>
    <a:srgbClr val="FF9900"/>
    <a:srgbClr val="33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8" autoAdjust="0"/>
    <p:restoredTop sz="94660"/>
  </p:normalViewPr>
  <p:slideViewPr>
    <p:cSldViewPr>
      <p:cViewPr>
        <p:scale>
          <a:sx n="80" d="100"/>
          <a:sy n="80" d="100"/>
        </p:scale>
        <p:origin x="-126"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7080"/>
    </p:cViewPr>
  </p:sorterViewPr>
  <p:notesViewPr>
    <p:cSldViewPr>
      <p:cViewPr varScale="1">
        <p:scale>
          <a:sx n="58" d="100"/>
          <a:sy n="58" d="100"/>
        </p:scale>
        <p:origin x="-1804"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67.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slide" Target="slides/slide18.xml"/><Relationship Id="rId66" Type="http://schemas.openxmlformats.org/officeDocument/2006/relationships/slide" Target="slides/slide26.xml"/><Relationship Id="rId74" Type="http://schemas.openxmlformats.org/officeDocument/2006/relationships/slide" Target="slides/slide34.xml"/><Relationship Id="rId79" Type="http://schemas.openxmlformats.org/officeDocument/2006/relationships/slide" Target="slides/slide39.xml"/><Relationship Id="rId87" Type="http://schemas.openxmlformats.org/officeDocument/2006/relationships/slide" Target="slides/slide47.xml"/><Relationship Id="rId102" Type="http://schemas.openxmlformats.org/officeDocument/2006/relationships/slide" Target="slides/slide62.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1.xml"/><Relationship Id="rId82" Type="http://schemas.openxmlformats.org/officeDocument/2006/relationships/slide" Target="slides/slide42.xml"/><Relationship Id="rId90" Type="http://schemas.openxmlformats.org/officeDocument/2006/relationships/slide" Target="slides/slide50.xml"/><Relationship Id="rId95"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slide" Target="slides/slide45.xml"/><Relationship Id="rId93" Type="http://schemas.openxmlformats.org/officeDocument/2006/relationships/slide" Target="slides/slide53.xml"/><Relationship Id="rId98" Type="http://schemas.openxmlformats.org/officeDocument/2006/relationships/slide" Target="slides/slide5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103" Type="http://schemas.openxmlformats.org/officeDocument/2006/relationships/slide" Target="slides/slide63.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slide" Target="slides/slide51.xml"/><Relationship Id="rId96" Type="http://schemas.openxmlformats.org/officeDocument/2006/relationships/slide" Target="slides/slide56.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slide" Target="slides/slide6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handoutMaster" Target="handoutMasters/handoutMaster1.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rAngAx val="0"/>
      <c:perspective val="0"/>
    </c:view3D>
    <c:floor>
      <c:thickness val="0"/>
    </c:floor>
    <c:sideWall>
      <c:thickness val="0"/>
    </c:sideWall>
    <c:backWall>
      <c:thickness val="0"/>
    </c:backWall>
    <c:plotArea>
      <c:layout/>
      <c:pie3DChart>
        <c:varyColors val="1"/>
        <c:ser>
          <c:idx val="0"/>
          <c:order val="0"/>
          <c:tx>
            <c:strRef>
              <c:f>Sheet1!$A$2</c:f>
              <c:strCache>
                <c:ptCount val="1"/>
              </c:strCache>
            </c:strRef>
          </c:tx>
          <c:spPr>
            <a:solidFill>
              <a:schemeClr val="accent1"/>
            </a:solidFill>
            <a:ln w="11841">
              <a:solidFill>
                <a:schemeClr val="tx1"/>
              </a:solidFill>
              <a:prstDash val="solid"/>
            </a:ln>
          </c:spPr>
          <c:dPt>
            <c:idx val="0"/>
            <c:bubble3D val="0"/>
            <c:explosion val="55"/>
          </c:dPt>
          <c:dPt>
            <c:idx val="1"/>
            <c:bubble3D val="0"/>
            <c:spPr>
              <a:solidFill>
                <a:schemeClr val="accent2"/>
              </a:solidFill>
              <a:ln w="11841">
                <a:solidFill>
                  <a:schemeClr val="tx1"/>
                </a:solidFill>
                <a:prstDash val="solid"/>
              </a:ln>
            </c:spPr>
          </c:dPt>
          <c:dLbls>
            <c:numFmt formatCode="0.0%" sourceLinked="0"/>
            <c:spPr>
              <a:noFill/>
              <a:ln w="2960">
                <a:solidFill>
                  <a:schemeClr val="tx1"/>
                </a:solidFill>
                <a:prstDash val="solid"/>
              </a:ln>
            </c:spPr>
            <c:txPr>
              <a:bodyPr/>
              <a:lstStyle/>
              <a:p>
                <a:pPr>
                  <a:defRPr sz="1678" b="0" i="0" u="none" strike="noStrike" baseline="0">
                    <a:solidFill>
                      <a:schemeClr val="tx1"/>
                    </a:solidFill>
                    <a:latin typeface="Arial"/>
                    <a:ea typeface="Arial"/>
                    <a:cs typeface="Arial"/>
                  </a:defRPr>
                </a:pPr>
                <a:endParaRPr lang="de-DE"/>
              </a:p>
            </c:txPr>
            <c:showLegendKey val="0"/>
            <c:showVal val="0"/>
            <c:showCatName val="1"/>
            <c:showSerName val="0"/>
            <c:showPercent val="1"/>
            <c:showBubbleSize val="0"/>
            <c:showLeaderLines val="1"/>
          </c:dLbls>
          <c:cat>
            <c:strRef>
              <c:f>Sheet1!$B$1:$C$1</c:f>
              <c:strCache>
                <c:ptCount val="2"/>
                <c:pt idx="0">
                  <c:v>Not enrolled</c:v>
                </c:pt>
                <c:pt idx="1">
                  <c:v>Enrolled</c:v>
                </c:pt>
              </c:strCache>
            </c:strRef>
          </c:cat>
          <c:val>
            <c:numRef>
              <c:f>Sheet1!$B$2:$C$2</c:f>
              <c:numCache>
                <c:formatCode>General</c:formatCode>
                <c:ptCount val="2"/>
                <c:pt idx="0">
                  <c:v>91730</c:v>
                </c:pt>
                <c:pt idx="1">
                  <c:v>4772</c:v>
                </c:pt>
              </c:numCache>
            </c:numRef>
          </c:val>
        </c:ser>
        <c:dLbls>
          <c:showLegendKey val="0"/>
          <c:showVal val="0"/>
          <c:showCatName val="1"/>
          <c:showSerName val="0"/>
          <c:showPercent val="1"/>
          <c:showBubbleSize val="0"/>
          <c:showLeaderLines val="1"/>
        </c:dLbls>
      </c:pie3DChart>
      <c:spPr>
        <a:noFill/>
        <a:ln w="23683">
          <a:noFill/>
        </a:ln>
      </c:spPr>
    </c:plotArea>
    <c:plotVisOnly val="1"/>
    <c:dispBlanksAs val="span"/>
    <c:showDLblsOverMax val="0"/>
  </c:chart>
  <c:spPr>
    <a:solidFill>
      <a:srgbClr val="000000"/>
    </a:solidFill>
    <a:ln w="38100" cap="flat" cmpd="sng" algn="ctr">
      <a:solidFill>
        <a:schemeClr val="tx1"/>
      </a:solidFill>
      <a:prstDash val="solid"/>
      <a:miter lim="800000"/>
      <a:headEnd type="none" w="med" len="med"/>
      <a:tailEnd type="none" w="med" len="med"/>
    </a:ln>
  </c:spPr>
  <c:txPr>
    <a:bodyPr/>
    <a:lstStyle/>
    <a:p>
      <a:pPr>
        <a:defRPr sz="746" b="1" i="0" u="none" strike="noStrike" baseline="0">
          <a:solidFill>
            <a:schemeClr val="tx1"/>
          </a:solidFill>
          <a:latin typeface="Arial"/>
          <a:ea typeface="Arial"/>
          <a:cs typeface="Aria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45"/>
      <c:rAngAx val="0"/>
      <c:perspective val="0"/>
    </c:view3D>
    <c:floor>
      <c:thickness val="0"/>
    </c:floor>
    <c:sideWall>
      <c:thickness val="0"/>
    </c:sideWall>
    <c:backWall>
      <c:thickness val="0"/>
    </c:backWall>
    <c:plotArea>
      <c:layout/>
      <c:pie3DChart>
        <c:varyColors val="1"/>
        <c:ser>
          <c:idx val="0"/>
          <c:order val="0"/>
          <c:tx>
            <c:strRef>
              <c:f>Sheet1!$A$2</c:f>
              <c:strCache>
                <c:ptCount val="1"/>
              </c:strCache>
            </c:strRef>
          </c:tx>
          <c:spPr>
            <a:solidFill>
              <a:schemeClr val="accent1"/>
            </a:solidFill>
            <a:ln w="10972">
              <a:solidFill>
                <a:schemeClr val="tx1"/>
              </a:solidFill>
              <a:prstDash val="solid"/>
            </a:ln>
          </c:spPr>
          <c:dPt>
            <c:idx val="0"/>
            <c:bubble3D val="0"/>
            <c:explosion val="25"/>
          </c:dPt>
          <c:dPt>
            <c:idx val="1"/>
            <c:bubble3D val="0"/>
            <c:explosion val="24"/>
            <c:spPr>
              <a:solidFill>
                <a:schemeClr val="accent2"/>
              </a:solidFill>
              <a:ln w="10972">
                <a:solidFill>
                  <a:schemeClr val="tx1"/>
                </a:solidFill>
                <a:prstDash val="solid"/>
              </a:ln>
            </c:spPr>
          </c:dPt>
          <c:dPt>
            <c:idx val="2"/>
            <c:bubble3D val="0"/>
            <c:explosion val="37"/>
            <c:spPr>
              <a:solidFill>
                <a:schemeClr val="hlink"/>
              </a:solidFill>
              <a:ln w="10972">
                <a:solidFill>
                  <a:schemeClr val="tx1"/>
                </a:solidFill>
                <a:prstDash val="solid"/>
              </a:ln>
            </c:spPr>
          </c:dPt>
          <c:dLbls>
            <c:numFmt formatCode="0.0%" sourceLinked="0"/>
            <c:spPr>
              <a:noFill/>
              <a:ln w="21945">
                <a:noFill/>
              </a:ln>
            </c:spPr>
            <c:txPr>
              <a:bodyPr/>
              <a:lstStyle/>
              <a:p>
                <a:pPr>
                  <a:defRPr sz="1382" b="1" i="0" u="none" strike="noStrike" baseline="0">
                    <a:solidFill>
                      <a:schemeClr val="tx1"/>
                    </a:solidFill>
                    <a:latin typeface="Arial"/>
                    <a:ea typeface="Arial"/>
                    <a:cs typeface="Arial"/>
                  </a:defRPr>
                </a:pPr>
                <a:endParaRPr lang="de-DE"/>
              </a:p>
            </c:txPr>
            <c:showLegendKey val="0"/>
            <c:showVal val="0"/>
            <c:showCatName val="1"/>
            <c:showSerName val="0"/>
            <c:showPercent val="1"/>
            <c:showBubbleSize val="0"/>
            <c:showLeaderLines val="0"/>
          </c:dLbls>
          <c:cat>
            <c:strRef>
              <c:f>Sheet1!$B$1:$D$1</c:f>
              <c:strCache>
                <c:ptCount val="3"/>
                <c:pt idx="0">
                  <c:v>PTCA</c:v>
                </c:pt>
                <c:pt idx="1">
                  <c:v>CABG</c:v>
                </c:pt>
                <c:pt idx="2">
                  <c:v>Randomized</c:v>
                </c:pt>
              </c:strCache>
            </c:strRef>
          </c:cat>
          <c:val>
            <c:numRef>
              <c:f>Sheet1!$B$2:$D$2</c:f>
              <c:numCache>
                <c:formatCode>General</c:formatCode>
                <c:ptCount val="3"/>
                <c:pt idx="0">
                  <c:v>613</c:v>
                </c:pt>
                <c:pt idx="1">
                  <c:v>373</c:v>
                </c:pt>
                <c:pt idx="2">
                  <c:v>5</c:v>
                </c:pt>
              </c:numCache>
            </c:numRef>
          </c:val>
        </c:ser>
        <c:dLbls>
          <c:showLegendKey val="0"/>
          <c:showVal val="0"/>
          <c:showCatName val="1"/>
          <c:showSerName val="0"/>
          <c:showPercent val="1"/>
          <c:showBubbleSize val="0"/>
          <c:showLeaderLines val="0"/>
        </c:dLbls>
      </c:pie3DChart>
      <c:spPr>
        <a:noFill/>
        <a:ln w="21945">
          <a:noFill/>
        </a:ln>
      </c:spPr>
    </c:plotArea>
    <c:plotVisOnly val="1"/>
    <c:dispBlanksAs val="span"/>
    <c:showDLblsOverMax val="0"/>
  </c:chart>
  <c:spPr>
    <a:solidFill>
      <a:schemeClr val="bg1"/>
    </a:solidFill>
    <a:ln w="21945">
      <a:solidFill>
        <a:schemeClr val="tx1"/>
      </a:solidFill>
      <a:prstDash val="solid"/>
    </a:ln>
  </c:spPr>
  <c:txPr>
    <a:bodyPr/>
    <a:lstStyle/>
    <a:p>
      <a:pPr>
        <a:defRPr sz="1382" b="1" i="0" u="none" strike="noStrike" baseline="0">
          <a:solidFill>
            <a:schemeClr val="tx1"/>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397129186602869E-2"/>
          <c:y val="4.5023696682464455E-2"/>
          <c:w val="0.71889952153110048"/>
          <c:h val="0.82227488151658767"/>
        </c:manualLayout>
      </c:layout>
      <c:bar3DChart>
        <c:barDir val="col"/>
        <c:grouping val="clustered"/>
        <c:varyColors val="0"/>
        <c:ser>
          <c:idx val="0"/>
          <c:order val="0"/>
          <c:tx>
            <c:strRef>
              <c:f>Sheet1!$A$2</c:f>
              <c:strCache>
                <c:ptCount val="1"/>
                <c:pt idx="0">
                  <c:v>Mortality</c:v>
                </c:pt>
              </c:strCache>
            </c:strRef>
          </c:tx>
          <c:spPr>
            <a:solidFill>
              <a:schemeClr val="accent1"/>
            </a:solidFill>
            <a:ln w="13296">
              <a:solidFill>
                <a:schemeClr val="tx1"/>
              </a:solidFill>
              <a:prstDash val="solid"/>
            </a:ln>
          </c:spPr>
          <c:invertIfNegative val="0"/>
          <c:dLbls>
            <c:spPr>
              <a:noFill/>
              <a:ln w="26591">
                <a:noFill/>
              </a:ln>
            </c:spPr>
            <c:txPr>
              <a:bodyPr/>
              <a:lstStyle/>
              <a:p>
                <a:pPr>
                  <a:defRPr sz="1884" b="1" i="0" u="none" strike="noStrike" baseline="0">
                    <a:solidFill>
                      <a:schemeClr val="tx1"/>
                    </a:solidFill>
                    <a:latin typeface="Arial"/>
                    <a:ea typeface="Arial"/>
                    <a:cs typeface="Arial"/>
                  </a:defRPr>
                </a:pPr>
                <a:endParaRPr lang="de-DE"/>
              </a:p>
            </c:txPr>
            <c:showLegendKey val="0"/>
            <c:showVal val="1"/>
            <c:showCatName val="0"/>
            <c:showSerName val="0"/>
            <c:showPercent val="0"/>
            <c:showBubbleSize val="0"/>
            <c:showLeaderLines val="0"/>
          </c:dLbls>
          <c:cat>
            <c:strRef>
              <c:f>Sheet1!$B$1:$D$1</c:f>
              <c:strCache>
                <c:ptCount val="3"/>
                <c:pt idx="0">
                  <c:v>Excluded</c:v>
                </c:pt>
                <c:pt idx="1">
                  <c:v>Placebo</c:v>
                </c:pt>
                <c:pt idx="2">
                  <c:v>Nifedipine</c:v>
                </c:pt>
              </c:strCache>
            </c:strRef>
          </c:cat>
          <c:val>
            <c:numRef>
              <c:f>Sheet1!$B$2:$D$2</c:f>
              <c:numCache>
                <c:formatCode>General</c:formatCode>
                <c:ptCount val="3"/>
                <c:pt idx="0">
                  <c:v>18.2</c:v>
                </c:pt>
                <c:pt idx="1">
                  <c:v>6.3</c:v>
                </c:pt>
                <c:pt idx="2">
                  <c:v>6.7</c:v>
                </c:pt>
              </c:numCache>
            </c:numRef>
          </c:val>
        </c:ser>
        <c:ser>
          <c:idx val="1"/>
          <c:order val="1"/>
          <c:tx>
            <c:strRef>
              <c:f>Sheet1!$A$3</c:f>
              <c:strCache>
                <c:ptCount val="1"/>
                <c:pt idx="0">
                  <c:v>Mortality with AMI</c:v>
                </c:pt>
              </c:strCache>
            </c:strRef>
          </c:tx>
          <c:spPr>
            <a:solidFill>
              <a:schemeClr val="accent2"/>
            </a:solidFill>
            <a:ln w="13296">
              <a:solidFill>
                <a:schemeClr val="tx1"/>
              </a:solidFill>
              <a:prstDash val="solid"/>
            </a:ln>
          </c:spPr>
          <c:invertIfNegative val="0"/>
          <c:dLbls>
            <c:spPr>
              <a:noFill/>
              <a:ln w="26591">
                <a:noFill/>
              </a:ln>
            </c:spPr>
            <c:txPr>
              <a:bodyPr/>
              <a:lstStyle/>
              <a:p>
                <a:pPr>
                  <a:defRPr sz="1884" b="1" i="0" u="none" strike="noStrike" baseline="0">
                    <a:solidFill>
                      <a:schemeClr val="tx1"/>
                    </a:solidFill>
                    <a:latin typeface="Arial"/>
                    <a:ea typeface="Arial"/>
                    <a:cs typeface="Arial"/>
                  </a:defRPr>
                </a:pPr>
                <a:endParaRPr lang="de-DE"/>
              </a:p>
            </c:txPr>
            <c:showLegendKey val="0"/>
            <c:showVal val="1"/>
            <c:showCatName val="0"/>
            <c:showSerName val="0"/>
            <c:showPercent val="0"/>
            <c:showBubbleSize val="0"/>
            <c:showLeaderLines val="0"/>
          </c:dLbls>
          <c:cat>
            <c:strRef>
              <c:f>Sheet1!$B$1:$D$1</c:f>
              <c:strCache>
                <c:ptCount val="3"/>
                <c:pt idx="0">
                  <c:v>Excluded</c:v>
                </c:pt>
                <c:pt idx="1">
                  <c:v>Placebo</c:v>
                </c:pt>
                <c:pt idx="2">
                  <c:v>Nifedipine</c:v>
                </c:pt>
              </c:strCache>
            </c:strRef>
          </c:cat>
          <c:val>
            <c:numRef>
              <c:f>Sheet1!$B$3:$D$3</c:f>
              <c:numCache>
                <c:formatCode>General</c:formatCode>
                <c:ptCount val="3"/>
                <c:pt idx="0">
                  <c:v>26.8</c:v>
                </c:pt>
                <c:pt idx="1">
                  <c:v>9.3000000000000007</c:v>
                </c:pt>
                <c:pt idx="2">
                  <c:v>10.199999999999999</c:v>
                </c:pt>
              </c:numCache>
            </c:numRef>
          </c:val>
        </c:ser>
        <c:dLbls>
          <c:showLegendKey val="0"/>
          <c:showVal val="1"/>
          <c:showCatName val="0"/>
          <c:showSerName val="0"/>
          <c:showPercent val="0"/>
          <c:showBubbleSize val="0"/>
        </c:dLbls>
        <c:gapWidth val="150"/>
        <c:gapDepth val="0"/>
        <c:shape val="box"/>
        <c:axId val="122330112"/>
        <c:axId val="139072640"/>
        <c:axId val="0"/>
      </c:bar3DChart>
      <c:catAx>
        <c:axId val="122330112"/>
        <c:scaling>
          <c:orientation val="minMax"/>
        </c:scaling>
        <c:delete val="0"/>
        <c:axPos val="b"/>
        <c:numFmt formatCode="General" sourceLinked="1"/>
        <c:majorTickMark val="out"/>
        <c:minorTickMark val="none"/>
        <c:tickLblPos val="low"/>
        <c:spPr>
          <a:ln w="3324">
            <a:solidFill>
              <a:schemeClr val="tx1"/>
            </a:solidFill>
            <a:prstDash val="solid"/>
          </a:ln>
        </c:spPr>
        <c:txPr>
          <a:bodyPr rot="0" vert="horz"/>
          <a:lstStyle/>
          <a:p>
            <a:pPr>
              <a:defRPr sz="1884" b="1" i="0" u="none" strike="noStrike" baseline="0">
                <a:solidFill>
                  <a:schemeClr val="tx1"/>
                </a:solidFill>
                <a:latin typeface="Arial"/>
                <a:ea typeface="Arial"/>
                <a:cs typeface="Arial"/>
              </a:defRPr>
            </a:pPr>
            <a:endParaRPr lang="de-DE"/>
          </a:p>
        </c:txPr>
        <c:crossAx val="139072640"/>
        <c:crosses val="autoZero"/>
        <c:auto val="1"/>
        <c:lblAlgn val="ctr"/>
        <c:lblOffset val="100"/>
        <c:tickLblSkip val="1"/>
        <c:tickMarkSkip val="1"/>
        <c:noMultiLvlLbl val="0"/>
      </c:catAx>
      <c:valAx>
        <c:axId val="139072640"/>
        <c:scaling>
          <c:orientation val="minMax"/>
        </c:scaling>
        <c:delete val="0"/>
        <c:axPos val="l"/>
        <c:majorGridlines>
          <c:spPr>
            <a:ln w="3324">
              <a:solidFill>
                <a:schemeClr val="tx1"/>
              </a:solidFill>
              <a:prstDash val="solid"/>
            </a:ln>
          </c:spPr>
        </c:majorGridlines>
        <c:numFmt formatCode="General" sourceLinked="1"/>
        <c:majorTickMark val="out"/>
        <c:minorTickMark val="none"/>
        <c:tickLblPos val="nextTo"/>
        <c:spPr>
          <a:ln w="3324">
            <a:solidFill>
              <a:schemeClr val="tx1"/>
            </a:solidFill>
            <a:prstDash val="solid"/>
          </a:ln>
        </c:spPr>
        <c:txPr>
          <a:bodyPr rot="0" vert="horz"/>
          <a:lstStyle/>
          <a:p>
            <a:pPr>
              <a:defRPr sz="1884" b="1" i="0" u="none" strike="noStrike" baseline="0">
                <a:solidFill>
                  <a:schemeClr val="tx1"/>
                </a:solidFill>
                <a:latin typeface="Arial"/>
                <a:ea typeface="Arial"/>
                <a:cs typeface="Arial"/>
              </a:defRPr>
            </a:pPr>
            <a:endParaRPr lang="de-DE"/>
          </a:p>
        </c:txPr>
        <c:crossAx val="122330112"/>
        <c:crosses val="autoZero"/>
        <c:crossBetween val="between"/>
      </c:valAx>
      <c:spPr>
        <a:noFill/>
        <a:ln w="26591">
          <a:noFill/>
        </a:ln>
      </c:spPr>
    </c:plotArea>
    <c:legend>
      <c:legendPos val="r"/>
      <c:layout>
        <c:manualLayout>
          <c:xMode val="edge"/>
          <c:yMode val="edge"/>
          <c:x val="0.78947368421052633"/>
          <c:y val="0.25118483412322273"/>
          <c:w val="0.17344497607655501"/>
          <c:h val="0.33412322274881517"/>
        </c:manualLayout>
      </c:layout>
      <c:overlay val="0"/>
      <c:spPr>
        <a:noFill/>
        <a:ln w="3324">
          <a:solidFill>
            <a:schemeClr val="tx1"/>
          </a:solidFill>
          <a:prstDash val="solid"/>
        </a:ln>
      </c:spPr>
      <c:txPr>
        <a:bodyPr/>
        <a:lstStyle/>
        <a:p>
          <a:pPr>
            <a:defRPr sz="1733" b="1" i="0" u="none" strike="noStrike" baseline="0">
              <a:solidFill>
                <a:schemeClr val="tx1"/>
              </a:solidFill>
              <a:latin typeface="Arial"/>
              <a:ea typeface="Arial"/>
              <a:cs typeface="Arial"/>
            </a:defRPr>
          </a:pPr>
          <a:endParaRPr lang="de-DE"/>
        </a:p>
      </c:txPr>
    </c:legend>
    <c:plotVisOnly val="1"/>
    <c:dispBlanksAs val="gap"/>
    <c:showDLblsOverMax val="0"/>
  </c:chart>
  <c:spPr>
    <a:solidFill>
      <a:srgbClr val="0000FF"/>
    </a:solidFill>
    <a:ln w="38100" cap="flat" cmpd="sng" algn="ctr">
      <a:solidFill>
        <a:schemeClr val="accent1"/>
      </a:solidFill>
      <a:prstDash val="solid"/>
      <a:miter lim="800000"/>
      <a:headEnd type="none" w="med" len="med"/>
      <a:tailEnd type="none" w="med" len="med"/>
    </a:ln>
  </c:spPr>
  <c:txPr>
    <a:bodyPr/>
    <a:lstStyle/>
    <a:p>
      <a:pPr>
        <a:defRPr sz="1884" b="1" i="0" u="none" strike="noStrike" baseline="0">
          <a:solidFill>
            <a:schemeClr val="tx1"/>
          </a:solidFill>
          <a:latin typeface="Arial"/>
          <a:ea typeface="Arial"/>
          <a:cs typeface="Aria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2688728024819"/>
          <c:y val="5.1999999999999998E-2"/>
          <c:w val="0.6959669079627715"/>
          <c:h val="0.80800000000000005"/>
        </c:manualLayout>
      </c:layout>
      <c:barChart>
        <c:barDir val="col"/>
        <c:grouping val="clustered"/>
        <c:varyColors val="0"/>
        <c:ser>
          <c:idx val="0"/>
          <c:order val="0"/>
          <c:tx>
            <c:strRef>
              <c:f>Sheet1!$A$2</c:f>
              <c:strCache>
                <c:ptCount val="1"/>
                <c:pt idx="0">
                  <c:v>ACBP total</c:v>
                </c:pt>
              </c:strCache>
            </c:strRef>
          </c:tx>
          <c:spPr>
            <a:solidFill>
              <a:schemeClr val="accent1"/>
            </a:solidFill>
            <a:ln w="11555">
              <a:solidFill>
                <a:srgbClr val="000000"/>
              </a:solidFill>
              <a:prstDash val="solid"/>
            </a:ln>
          </c:spPr>
          <c:invertIfNegative val="0"/>
          <c:dLbls>
            <c:spPr>
              <a:noFill/>
              <a:ln w="23110">
                <a:noFill/>
              </a:ln>
            </c:spPr>
            <c:txPr>
              <a:bodyPr/>
              <a:lstStyle/>
              <a:p>
                <a:pPr>
                  <a:defRPr sz="1456" b="1" i="0" u="none" strike="noStrike" baseline="0">
                    <a:solidFill>
                      <a:schemeClr val="tx1"/>
                    </a:solidFill>
                    <a:latin typeface="Arial"/>
                    <a:ea typeface="Arial"/>
                    <a:cs typeface="Arial"/>
                  </a:defRPr>
                </a:pPr>
                <a:endParaRPr lang="de-DE"/>
              </a:p>
            </c:txPr>
            <c:showLegendKey val="0"/>
            <c:showVal val="1"/>
            <c:showCatName val="0"/>
            <c:showSerName val="0"/>
            <c:showPercent val="0"/>
            <c:showBubbleSize val="0"/>
            <c:showLeaderLines val="0"/>
          </c:dLbls>
          <c:cat>
            <c:numRef>
              <c:f>Sheet1!$B$1:$S$1</c:f>
              <c:numCache>
                <c:formatCode>General</c:formatCode>
                <c:ptCount val="6"/>
                <c:pt idx="0">
                  <c:v>2001</c:v>
                </c:pt>
                <c:pt idx="1">
                  <c:v>2002</c:v>
                </c:pt>
                <c:pt idx="2">
                  <c:v>2003</c:v>
                </c:pt>
                <c:pt idx="3">
                  <c:v>2004</c:v>
                </c:pt>
                <c:pt idx="4">
                  <c:v>2005</c:v>
                </c:pt>
                <c:pt idx="5">
                  <c:v>2006</c:v>
                </c:pt>
              </c:numCache>
            </c:numRef>
          </c:cat>
          <c:val>
            <c:numRef>
              <c:f>Sheet1!$B$2:$S$2</c:f>
              <c:numCache>
                <c:formatCode>General</c:formatCode>
                <c:ptCount val="6"/>
                <c:pt idx="0">
                  <c:v>4854</c:v>
                </c:pt>
                <c:pt idx="1">
                  <c:v>4445</c:v>
                </c:pt>
                <c:pt idx="2">
                  <c:v>4221</c:v>
                </c:pt>
                <c:pt idx="3">
                  <c:v>3960</c:v>
                </c:pt>
                <c:pt idx="4">
                  <c:v>3414</c:v>
                </c:pt>
                <c:pt idx="5">
                  <c:v>3208</c:v>
                </c:pt>
              </c:numCache>
            </c:numRef>
          </c:val>
        </c:ser>
        <c:ser>
          <c:idx val="1"/>
          <c:order val="1"/>
          <c:tx>
            <c:strRef>
              <c:f>Sheet1!$A$3</c:f>
              <c:strCache>
                <c:ptCount val="1"/>
                <c:pt idx="0">
                  <c:v>OPCAB</c:v>
                </c:pt>
              </c:strCache>
            </c:strRef>
          </c:tx>
          <c:spPr>
            <a:solidFill>
              <a:schemeClr val="accent2"/>
            </a:solidFill>
            <a:ln w="11555">
              <a:solidFill>
                <a:srgbClr val="000000"/>
              </a:solidFill>
              <a:prstDash val="solid"/>
            </a:ln>
          </c:spPr>
          <c:invertIfNegative val="0"/>
          <c:dLbls>
            <c:spPr>
              <a:noFill/>
              <a:ln w="23110">
                <a:noFill/>
              </a:ln>
            </c:spPr>
            <c:txPr>
              <a:bodyPr/>
              <a:lstStyle/>
              <a:p>
                <a:pPr>
                  <a:defRPr sz="1456" b="1" i="0" u="none" strike="noStrike" baseline="0">
                    <a:solidFill>
                      <a:schemeClr val="tx1"/>
                    </a:solidFill>
                    <a:latin typeface="Arial"/>
                    <a:ea typeface="Arial"/>
                    <a:cs typeface="Arial"/>
                  </a:defRPr>
                </a:pPr>
                <a:endParaRPr lang="de-DE"/>
              </a:p>
            </c:txPr>
            <c:showLegendKey val="0"/>
            <c:showVal val="1"/>
            <c:showCatName val="0"/>
            <c:showSerName val="0"/>
            <c:showPercent val="0"/>
            <c:showBubbleSize val="0"/>
            <c:showLeaderLines val="0"/>
          </c:dLbls>
          <c:cat>
            <c:numRef>
              <c:f>Sheet1!$B$1:$S$1</c:f>
              <c:numCache>
                <c:formatCode>General</c:formatCode>
                <c:ptCount val="6"/>
                <c:pt idx="0">
                  <c:v>2001</c:v>
                </c:pt>
                <c:pt idx="1">
                  <c:v>2002</c:v>
                </c:pt>
                <c:pt idx="2">
                  <c:v>2003</c:v>
                </c:pt>
                <c:pt idx="3">
                  <c:v>2004</c:v>
                </c:pt>
                <c:pt idx="4">
                  <c:v>2005</c:v>
                </c:pt>
                <c:pt idx="5">
                  <c:v>2006</c:v>
                </c:pt>
              </c:numCache>
            </c:numRef>
          </c:cat>
          <c:val>
            <c:numRef>
              <c:f>Sheet1!$B$3:$S$3</c:f>
              <c:numCache>
                <c:formatCode>General</c:formatCode>
                <c:ptCount val="6"/>
                <c:pt idx="0">
                  <c:v>756</c:v>
                </c:pt>
                <c:pt idx="1">
                  <c:v>875</c:v>
                </c:pt>
                <c:pt idx="2">
                  <c:v>915</c:v>
                </c:pt>
                <c:pt idx="3">
                  <c:v>725</c:v>
                </c:pt>
                <c:pt idx="4">
                  <c:v>689</c:v>
                </c:pt>
                <c:pt idx="5">
                  <c:v>630</c:v>
                </c:pt>
              </c:numCache>
            </c:numRef>
          </c:val>
        </c:ser>
        <c:dLbls>
          <c:showLegendKey val="0"/>
          <c:showVal val="1"/>
          <c:showCatName val="0"/>
          <c:showSerName val="0"/>
          <c:showPercent val="0"/>
          <c:showBubbleSize val="0"/>
        </c:dLbls>
        <c:gapWidth val="150"/>
        <c:axId val="134457216"/>
        <c:axId val="134458752"/>
      </c:barChart>
      <c:catAx>
        <c:axId val="134457216"/>
        <c:scaling>
          <c:orientation val="minMax"/>
        </c:scaling>
        <c:delete val="0"/>
        <c:axPos val="b"/>
        <c:title>
          <c:tx>
            <c:rich>
              <a:bodyPr/>
              <a:lstStyle/>
              <a:p>
                <a:pPr>
                  <a:defRPr sz="1638" b="0" i="0" u="none" strike="noStrike" baseline="0">
                    <a:solidFill>
                      <a:schemeClr val="tx1"/>
                    </a:solidFill>
                    <a:latin typeface="Arial"/>
                    <a:ea typeface="Arial"/>
                    <a:cs typeface="Arial"/>
                  </a:defRPr>
                </a:pPr>
                <a:r>
                  <a:rPr lang="en-GB" dirty="0"/>
                  <a:t>Year</a:t>
                </a:r>
              </a:p>
            </c:rich>
          </c:tx>
          <c:layout>
            <c:manualLayout>
              <c:xMode val="edge"/>
              <c:yMode val="edge"/>
              <c:x val="0.43846949327817991"/>
              <c:y val="0.91400000000000003"/>
            </c:manualLayout>
          </c:layout>
          <c:overlay val="0"/>
          <c:spPr>
            <a:noFill/>
            <a:ln w="23110">
              <a:noFill/>
            </a:ln>
          </c:spPr>
        </c:title>
        <c:numFmt formatCode="General" sourceLinked="1"/>
        <c:majorTickMark val="cross"/>
        <c:minorTickMark val="none"/>
        <c:tickLblPos val="nextTo"/>
        <c:spPr>
          <a:ln w="2889">
            <a:solidFill>
              <a:schemeClr val="tx1"/>
            </a:solidFill>
            <a:prstDash val="solid"/>
          </a:ln>
        </c:spPr>
        <c:txPr>
          <a:bodyPr rot="0" vert="horz"/>
          <a:lstStyle/>
          <a:p>
            <a:pPr>
              <a:defRPr sz="1456" b="0" i="0" u="none" strike="noStrike" baseline="0">
                <a:solidFill>
                  <a:schemeClr val="tx1"/>
                </a:solidFill>
                <a:latin typeface="Arial"/>
                <a:ea typeface="Arial"/>
                <a:cs typeface="Arial"/>
              </a:defRPr>
            </a:pPr>
            <a:endParaRPr lang="de-DE"/>
          </a:p>
        </c:txPr>
        <c:crossAx val="134458752"/>
        <c:crossesAt val="0"/>
        <c:auto val="0"/>
        <c:lblAlgn val="ctr"/>
        <c:lblOffset val="100"/>
        <c:tickLblSkip val="1"/>
        <c:tickMarkSkip val="1"/>
        <c:noMultiLvlLbl val="0"/>
      </c:catAx>
      <c:valAx>
        <c:axId val="134458752"/>
        <c:scaling>
          <c:orientation val="minMax"/>
          <c:max val="5000"/>
          <c:min val="0"/>
        </c:scaling>
        <c:delete val="0"/>
        <c:axPos val="l"/>
        <c:title>
          <c:tx>
            <c:rich>
              <a:bodyPr/>
              <a:lstStyle/>
              <a:p>
                <a:pPr>
                  <a:defRPr sz="1638" b="0" i="0" u="none" strike="noStrike" baseline="0">
                    <a:solidFill>
                      <a:schemeClr val="tx1"/>
                    </a:solidFill>
                    <a:latin typeface="Arial"/>
                    <a:ea typeface="Arial"/>
                    <a:cs typeface="Arial"/>
                  </a:defRPr>
                </a:pPr>
                <a:r>
                  <a:rPr lang="en-GB" dirty="0"/>
                  <a:t>Procedures</a:t>
                </a:r>
              </a:p>
            </c:rich>
          </c:tx>
          <c:layout>
            <c:manualLayout>
              <c:xMode val="edge"/>
              <c:yMode val="edge"/>
              <c:x val="6.2047569803516025E-3"/>
              <c:y val="0.32400000000000001"/>
            </c:manualLayout>
          </c:layout>
          <c:overlay val="0"/>
          <c:spPr>
            <a:noFill/>
            <a:ln w="23110">
              <a:noFill/>
            </a:ln>
          </c:spPr>
        </c:title>
        <c:numFmt formatCode="General" sourceLinked="1"/>
        <c:majorTickMark val="cross"/>
        <c:minorTickMark val="none"/>
        <c:tickLblPos val="nextTo"/>
        <c:spPr>
          <a:ln w="2889">
            <a:solidFill>
              <a:schemeClr val="tx1"/>
            </a:solidFill>
            <a:prstDash val="solid"/>
          </a:ln>
        </c:spPr>
        <c:txPr>
          <a:bodyPr rot="0" vert="horz"/>
          <a:lstStyle/>
          <a:p>
            <a:pPr>
              <a:defRPr sz="1456" b="0" i="0" u="none" strike="noStrike" baseline="0">
                <a:solidFill>
                  <a:schemeClr val="tx1"/>
                </a:solidFill>
                <a:latin typeface="Arial"/>
                <a:ea typeface="Arial"/>
                <a:cs typeface="Arial"/>
              </a:defRPr>
            </a:pPr>
            <a:endParaRPr lang="de-DE"/>
          </a:p>
        </c:txPr>
        <c:crossAx val="134457216"/>
        <c:crosses val="autoZero"/>
        <c:crossBetween val="between"/>
        <c:majorUnit val="1000"/>
        <c:minorUnit val="10.1934"/>
      </c:valAx>
      <c:spPr>
        <a:solidFill>
          <a:schemeClr val="bg1"/>
        </a:solidFill>
        <a:ln w="2889">
          <a:solidFill>
            <a:schemeClr val="tx1"/>
          </a:solidFill>
          <a:prstDash val="solid"/>
        </a:ln>
      </c:spPr>
    </c:plotArea>
    <c:legend>
      <c:legendPos val="r"/>
      <c:layout>
        <c:manualLayout>
          <c:xMode val="edge"/>
          <c:yMode val="edge"/>
          <c:x val="0.84177869700103414"/>
          <c:y val="0.33800000000000002"/>
          <c:w val="0.14581178903826267"/>
          <c:h val="0.122"/>
        </c:manualLayout>
      </c:layout>
      <c:overlay val="0"/>
      <c:spPr>
        <a:solidFill>
          <a:schemeClr val="bg1"/>
        </a:solidFill>
        <a:ln w="2889">
          <a:solidFill>
            <a:schemeClr val="tx1"/>
          </a:solidFill>
          <a:prstDash val="solid"/>
        </a:ln>
      </c:spPr>
      <c:txPr>
        <a:bodyPr/>
        <a:lstStyle/>
        <a:p>
          <a:pPr>
            <a:defRPr sz="1337" b="1" i="0" u="none" strike="noStrike" baseline="0">
              <a:solidFill>
                <a:schemeClr val="tx1"/>
              </a:solidFill>
              <a:latin typeface="Arial"/>
              <a:ea typeface="Arial"/>
              <a:cs typeface="Arial"/>
            </a:defRPr>
          </a:pPr>
          <a:endParaRPr lang="de-DE"/>
        </a:p>
      </c:txPr>
    </c:legend>
    <c:plotVisOnly val="1"/>
    <c:dispBlanksAs val="gap"/>
    <c:showDLblsOverMax val="0"/>
  </c:chart>
  <c:spPr>
    <a:solidFill>
      <a:srgbClr val="000000"/>
    </a:solidFill>
    <a:ln w="11555">
      <a:solidFill>
        <a:schemeClr val="tx1"/>
      </a:solidFill>
      <a:prstDash val="solid"/>
    </a:ln>
  </c:spPr>
  <c:txPr>
    <a:bodyPr/>
    <a:lstStyle/>
    <a:p>
      <a:pPr>
        <a:defRPr sz="1456" b="1" i="0" u="none" strike="noStrike" baseline="0">
          <a:solidFill>
            <a:schemeClr val="tx1"/>
          </a:solidFill>
          <a:latin typeface="Arial"/>
          <a:ea typeface="Arial"/>
          <a:cs typeface="Arial"/>
        </a:defRPr>
      </a:pPr>
      <a:endParaRPr lang="de-DE"/>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0.4545</cdr:x>
      <cdr:y>0.50575</cdr:y>
    </cdr:from>
    <cdr:to>
      <cdr:x>0.46075</cdr:x>
      <cdr:y>0.54975</cdr:y>
    </cdr:to>
    <cdr:sp macro="" textlink="">
      <cdr:nvSpPr>
        <cdr:cNvPr id="1025" name="Text 1"/>
        <cdr:cNvSpPr txBox="1">
          <a:spLocks xmlns:a="http://schemas.openxmlformats.org/drawingml/2006/main" noChangeArrowheads="1"/>
        </cdr:cNvSpPr>
      </cdr:nvSpPr>
      <cdr:spPr bwMode="auto">
        <a:xfrm xmlns:a="http://schemas.openxmlformats.org/drawingml/2006/main">
          <a:off x="4186252" y="2408634"/>
          <a:ext cx="57567" cy="20955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GB" dirty="0"/>
        </a:p>
      </cdr:txBody>
    </cdr:sp>
  </cdr:relSizeAnchor>
  <cdr:relSizeAnchor xmlns:cdr="http://schemas.openxmlformats.org/drawingml/2006/chartDrawing">
    <cdr:from>
      <cdr:x>0.4585</cdr:x>
      <cdr:y>0.50575</cdr:y>
    </cdr:from>
    <cdr:to>
      <cdr:x>0.46475</cdr:x>
      <cdr:y>0.54975</cdr:y>
    </cdr:to>
    <cdr:sp macro="" textlink="">
      <cdr:nvSpPr>
        <cdr:cNvPr id="1026" name="Text 2"/>
        <cdr:cNvSpPr txBox="1">
          <a:spLocks xmlns:a="http://schemas.openxmlformats.org/drawingml/2006/main" noChangeArrowheads="1"/>
        </cdr:cNvSpPr>
      </cdr:nvSpPr>
      <cdr:spPr bwMode="auto">
        <a:xfrm xmlns:a="http://schemas.openxmlformats.org/drawingml/2006/main">
          <a:off x="4223094" y="2408634"/>
          <a:ext cx="57567" cy="20955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GB" dirty="0"/>
        </a:p>
      </cdr:txBody>
    </cdr:sp>
  </cdr:relSizeAnchor>
  <cdr:relSizeAnchor xmlns:cdr="http://schemas.openxmlformats.org/drawingml/2006/chartDrawing">
    <cdr:from>
      <cdr:x>0.4585</cdr:x>
      <cdr:y>0.50575</cdr:y>
    </cdr:from>
    <cdr:to>
      <cdr:x>0.46475</cdr:x>
      <cdr:y>0.54975</cdr:y>
    </cdr:to>
    <cdr:sp macro="" textlink="">
      <cdr:nvSpPr>
        <cdr:cNvPr id="1027" name="Text 3"/>
        <cdr:cNvSpPr txBox="1">
          <a:spLocks xmlns:a="http://schemas.openxmlformats.org/drawingml/2006/main" noChangeArrowheads="1"/>
        </cdr:cNvSpPr>
      </cdr:nvSpPr>
      <cdr:spPr bwMode="auto">
        <a:xfrm xmlns:a="http://schemas.openxmlformats.org/drawingml/2006/main">
          <a:off x="4223094" y="2408634"/>
          <a:ext cx="57567" cy="20955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GB" dirty="0"/>
        </a:p>
      </cdr:txBody>
    </cdr:sp>
  </cdr:relSizeAnchor>
  <cdr:relSizeAnchor xmlns:cdr="http://schemas.openxmlformats.org/drawingml/2006/chartDrawing">
    <cdr:from>
      <cdr:x>0.4585</cdr:x>
      <cdr:y>0.50575</cdr:y>
    </cdr:from>
    <cdr:to>
      <cdr:x>0.46475</cdr:x>
      <cdr:y>0.54975</cdr:y>
    </cdr:to>
    <cdr:sp macro="" textlink="">
      <cdr:nvSpPr>
        <cdr:cNvPr id="1028" name="Text 4"/>
        <cdr:cNvSpPr txBox="1">
          <a:spLocks xmlns:a="http://schemas.openxmlformats.org/drawingml/2006/main" noChangeArrowheads="1"/>
        </cdr:cNvSpPr>
      </cdr:nvSpPr>
      <cdr:spPr bwMode="auto">
        <a:xfrm xmlns:a="http://schemas.openxmlformats.org/drawingml/2006/main">
          <a:off x="4223094" y="2408634"/>
          <a:ext cx="57567" cy="20955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GB"/>
          </a:p>
        </p:txBody>
      </p:sp>
      <p:sp>
        <p:nvSpPr>
          <p:cNvPr id="2734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E354F16F-0240-418D-BD4D-7B4D12327449}" type="datetimeFigureOut">
              <a:rPr lang="en-GB"/>
              <a:pPr>
                <a:defRPr/>
              </a:pPr>
              <a:t>06/07/2015</a:t>
            </a:fld>
            <a:endParaRPr lang="en-GB"/>
          </a:p>
        </p:txBody>
      </p:sp>
      <p:sp>
        <p:nvSpPr>
          <p:cNvPr id="2734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GB"/>
          </a:p>
        </p:txBody>
      </p:sp>
      <p:sp>
        <p:nvSpPr>
          <p:cNvPr id="2734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7C61EEC-29B5-4B2A-ADB7-4C33E34A7B07}" type="slidenum">
              <a:rPr lang="en-GB"/>
              <a:pPr>
                <a:defRPr/>
              </a:pPr>
              <a:t>‹#›</a:t>
            </a:fld>
            <a:endParaRPr lang="en-GB"/>
          </a:p>
        </p:txBody>
      </p:sp>
    </p:spTree>
    <p:extLst>
      <p:ext uri="{BB962C8B-B14F-4D97-AF65-F5344CB8AC3E}">
        <p14:creationId xmlns:p14="http://schemas.microsoft.com/office/powerpoint/2010/main" val="29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CB97FAB-3EFD-45A4-8EBB-67F69D8A198A}" type="slidenum">
              <a:rPr lang="en-US"/>
              <a:pPr>
                <a:defRPr/>
              </a:pPr>
              <a:t>‹#›</a:t>
            </a:fld>
            <a:endParaRPr lang="en-US"/>
          </a:p>
        </p:txBody>
      </p:sp>
    </p:spTree>
    <p:extLst>
      <p:ext uri="{BB962C8B-B14F-4D97-AF65-F5344CB8AC3E}">
        <p14:creationId xmlns:p14="http://schemas.microsoft.com/office/powerpoint/2010/main" val="3001886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476"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955"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943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5911"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2387" algn="l" defTabSz="912955" rtl="0" eaLnBrk="1" latinLnBrk="0" hangingPunct="1">
      <a:defRPr sz="1200" kern="1200">
        <a:solidFill>
          <a:schemeClr val="tx1"/>
        </a:solidFill>
        <a:latin typeface="+mn-lt"/>
        <a:ea typeface="+mn-ea"/>
        <a:cs typeface="+mn-cs"/>
      </a:defRPr>
    </a:lvl6pPr>
    <a:lvl7pPr marL="2738865" algn="l" defTabSz="912955" rtl="0" eaLnBrk="1" latinLnBrk="0" hangingPunct="1">
      <a:defRPr sz="1200" kern="1200">
        <a:solidFill>
          <a:schemeClr val="tx1"/>
        </a:solidFill>
        <a:latin typeface="+mn-lt"/>
        <a:ea typeface="+mn-ea"/>
        <a:cs typeface="+mn-cs"/>
      </a:defRPr>
    </a:lvl7pPr>
    <a:lvl8pPr marL="3195340" algn="l" defTabSz="912955" rtl="0" eaLnBrk="1" latinLnBrk="0" hangingPunct="1">
      <a:defRPr sz="1200" kern="1200">
        <a:solidFill>
          <a:schemeClr val="tx1"/>
        </a:solidFill>
        <a:latin typeface="+mn-lt"/>
        <a:ea typeface="+mn-ea"/>
        <a:cs typeface="+mn-cs"/>
      </a:defRPr>
    </a:lvl8pPr>
    <a:lvl9pPr marL="3651820" algn="l" defTabSz="9129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ln/>
        </p:spPr>
      </p:sp>
      <p:sp>
        <p:nvSpPr>
          <p:cNvPr id="72707"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pPr algn="l" defTabSz="410248" eaLnBrk="1">
              <a:lnSpc>
                <a:spcPct val="93000"/>
              </a:lnSpc>
              <a:buClr>
                <a:srgbClr val="000000"/>
              </a:buClr>
              <a:buSzPct val="45000"/>
            </a:pPr>
            <a:endParaRPr lang="en-GB" smtClean="0">
              <a:solidFill>
                <a:prstClr val="black"/>
              </a:solidFill>
              <a:latin typeface="Times New Roman" pitchFamily="18"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sz="1200">
                <a:solidFill>
                  <a:srgbClr val="000000"/>
                </a:solidFill>
                <a:latin typeface="Times New Roman" pitchFamily="18" charset="0"/>
              </a:defRPr>
            </a:lvl9pPr>
          </a:lstStyle>
          <a:p>
            <a:pPr eaLnBrk="1">
              <a:lnSpc>
                <a:spcPct val="93000"/>
              </a:lnSpc>
              <a:spcBef>
                <a:spcPct val="0"/>
              </a:spcBef>
              <a:buSzPct val="45000"/>
              <a:buFont typeface="Wingdings" pitchFamily="2" charset="2"/>
              <a:buNone/>
            </a:pPr>
            <a:r>
              <a:rPr lang="en-GB">
                <a:latin typeface="Arial" pitchFamily="34" charset="0"/>
                <a:ea typeface="msgothic" charset="0"/>
                <a:cs typeface="msgothic" charset="0"/>
              </a:rPr>
              <a:t>Revascularization procedures performed in countries throughout the Western world. Data from the Organisation for Economic Cooperation and Development (OECD) shows a great variety in the number of revascularization procedures per 100 000 inhabitants.</a:t>
            </a:r>
            <a:r>
              <a:rPr lang="en-GB" baseline="33000">
                <a:latin typeface="Arial" pitchFamily="34" charset="0"/>
                <a:ea typeface="msgothic" charset="0"/>
                <a:cs typeface="msgothic" charset="0"/>
              </a:rPr>
              <a:t>13</a:t>
            </a:r>
            <a:r>
              <a:rPr lang="en-GB">
                <a:latin typeface="Arial" pitchFamily="34" charset="0"/>
                <a:ea typeface="msgothic" charset="0"/>
                <a:cs typeface="msgothic" charset="0"/>
              </a:rPr>
              <a:t> CABG, coronary artery bypass grafting; PCI, percutaneous coronary intervention.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lvl1pPr eaLnBrk="0" hangingPunct="0">
              <a:tabLst>
                <a:tab pos="634643" algn="l"/>
                <a:tab pos="1269286" algn="l"/>
                <a:tab pos="1903929" algn="l"/>
                <a:tab pos="2538573" algn="l"/>
              </a:tabLst>
              <a:defRPr sz="2100">
                <a:solidFill>
                  <a:schemeClr val="bg1"/>
                </a:solidFill>
                <a:latin typeface="Arial" charset="0"/>
                <a:ea typeface="ＭＳ Ｐゴシック" pitchFamily="34" charset="-128"/>
              </a:defRPr>
            </a:lvl1pPr>
            <a:lvl2pPr eaLnBrk="0" hangingPunct="0">
              <a:tabLst>
                <a:tab pos="634643" algn="l"/>
                <a:tab pos="1269286" algn="l"/>
                <a:tab pos="1903929" algn="l"/>
                <a:tab pos="2538573" algn="l"/>
              </a:tabLst>
              <a:defRPr sz="2100">
                <a:solidFill>
                  <a:schemeClr val="bg1"/>
                </a:solidFill>
                <a:latin typeface="Arial" charset="0"/>
                <a:ea typeface="ＭＳ Ｐゴシック" pitchFamily="34" charset="-128"/>
              </a:defRPr>
            </a:lvl2pPr>
            <a:lvl3pPr eaLnBrk="0" hangingPunct="0">
              <a:tabLst>
                <a:tab pos="634643" algn="l"/>
                <a:tab pos="1269286" algn="l"/>
                <a:tab pos="1903929" algn="l"/>
                <a:tab pos="2538573" algn="l"/>
              </a:tabLst>
              <a:defRPr sz="2100">
                <a:solidFill>
                  <a:schemeClr val="bg1"/>
                </a:solidFill>
                <a:latin typeface="Arial" charset="0"/>
                <a:ea typeface="ＭＳ Ｐゴシック" pitchFamily="34" charset="-128"/>
              </a:defRPr>
            </a:lvl3pPr>
            <a:lvl4pPr eaLnBrk="0" hangingPunct="0">
              <a:tabLst>
                <a:tab pos="634643" algn="l"/>
                <a:tab pos="1269286" algn="l"/>
                <a:tab pos="1903929" algn="l"/>
                <a:tab pos="2538573" algn="l"/>
              </a:tabLst>
              <a:defRPr sz="2100">
                <a:solidFill>
                  <a:schemeClr val="bg1"/>
                </a:solidFill>
                <a:latin typeface="Arial" charset="0"/>
                <a:ea typeface="ＭＳ Ｐゴシック" pitchFamily="34" charset="-128"/>
              </a:defRPr>
            </a:lvl4pPr>
            <a:lvl5pPr eaLnBrk="0" hangingPunct="0">
              <a:tabLst>
                <a:tab pos="634643" algn="l"/>
                <a:tab pos="1269286" algn="l"/>
                <a:tab pos="1903929" algn="l"/>
                <a:tab pos="2538573" algn="l"/>
              </a:tabLst>
              <a:defRPr sz="2100">
                <a:solidFill>
                  <a:schemeClr val="bg1"/>
                </a:solidFill>
                <a:latin typeface="Arial" charset="0"/>
                <a:ea typeface="ＭＳ Ｐゴシック" pitchFamily="34" charset="-128"/>
              </a:defRPr>
            </a:lvl5pPr>
            <a:lvl6pPr marL="2204550" indent="-200414" defTabSz="400827" eaLnBrk="0" fontAlgn="base" hangingPunct="0">
              <a:spcBef>
                <a:spcPct val="0"/>
              </a:spcBef>
              <a:spcAft>
                <a:spcPct val="0"/>
              </a:spcAft>
              <a:buClr>
                <a:srgbClr val="000000"/>
              </a:buClr>
              <a:buSzPct val="100000"/>
              <a:buFont typeface="Times New Roman" pitchFamily="16" charset="0"/>
              <a:tabLst>
                <a:tab pos="634643" algn="l"/>
                <a:tab pos="1269286" algn="l"/>
                <a:tab pos="1903929" algn="l"/>
                <a:tab pos="2538573" algn="l"/>
              </a:tabLst>
              <a:defRPr sz="2100">
                <a:solidFill>
                  <a:schemeClr val="bg1"/>
                </a:solidFill>
                <a:latin typeface="Arial" charset="0"/>
                <a:ea typeface="ＭＳ Ｐゴシック" pitchFamily="34" charset="-128"/>
              </a:defRPr>
            </a:lvl6pPr>
            <a:lvl7pPr marL="2605377" indent="-200414" defTabSz="400827" eaLnBrk="0" fontAlgn="base" hangingPunct="0">
              <a:spcBef>
                <a:spcPct val="0"/>
              </a:spcBef>
              <a:spcAft>
                <a:spcPct val="0"/>
              </a:spcAft>
              <a:buClr>
                <a:srgbClr val="000000"/>
              </a:buClr>
              <a:buSzPct val="100000"/>
              <a:buFont typeface="Times New Roman" pitchFamily="16" charset="0"/>
              <a:tabLst>
                <a:tab pos="634643" algn="l"/>
                <a:tab pos="1269286" algn="l"/>
                <a:tab pos="1903929" algn="l"/>
                <a:tab pos="2538573" algn="l"/>
              </a:tabLst>
              <a:defRPr sz="2100">
                <a:solidFill>
                  <a:schemeClr val="bg1"/>
                </a:solidFill>
                <a:latin typeface="Arial" charset="0"/>
                <a:ea typeface="ＭＳ Ｐゴシック" pitchFamily="34" charset="-128"/>
              </a:defRPr>
            </a:lvl7pPr>
            <a:lvl8pPr marL="3006204" indent="-200414" defTabSz="400827" eaLnBrk="0" fontAlgn="base" hangingPunct="0">
              <a:spcBef>
                <a:spcPct val="0"/>
              </a:spcBef>
              <a:spcAft>
                <a:spcPct val="0"/>
              </a:spcAft>
              <a:buClr>
                <a:srgbClr val="000000"/>
              </a:buClr>
              <a:buSzPct val="100000"/>
              <a:buFont typeface="Times New Roman" pitchFamily="16" charset="0"/>
              <a:tabLst>
                <a:tab pos="634643" algn="l"/>
                <a:tab pos="1269286" algn="l"/>
                <a:tab pos="1903929" algn="l"/>
                <a:tab pos="2538573" algn="l"/>
              </a:tabLst>
              <a:defRPr sz="2100">
                <a:solidFill>
                  <a:schemeClr val="bg1"/>
                </a:solidFill>
                <a:latin typeface="Arial" charset="0"/>
                <a:ea typeface="ＭＳ Ｐゴシック" pitchFamily="34" charset="-128"/>
              </a:defRPr>
            </a:lvl8pPr>
            <a:lvl9pPr marL="3407032" indent="-200414" defTabSz="400827" eaLnBrk="0" fontAlgn="base" hangingPunct="0">
              <a:spcBef>
                <a:spcPct val="0"/>
              </a:spcBef>
              <a:spcAft>
                <a:spcPct val="0"/>
              </a:spcAft>
              <a:buClr>
                <a:srgbClr val="000000"/>
              </a:buClr>
              <a:buSzPct val="100000"/>
              <a:buFont typeface="Times New Roman" pitchFamily="16" charset="0"/>
              <a:tabLst>
                <a:tab pos="634643" algn="l"/>
                <a:tab pos="1269286" algn="l"/>
                <a:tab pos="1903929" algn="l"/>
                <a:tab pos="2538573" algn="l"/>
              </a:tabLst>
              <a:defRPr sz="2100">
                <a:solidFill>
                  <a:schemeClr val="bg1"/>
                </a:solidFill>
                <a:latin typeface="Arial" charset="0"/>
                <a:ea typeface="ＭＳ Ｐゴシック" pitchFamily="34" charset="-128"/>
              </a:defRPr>
            </a:lvl9pPr>
          </a:lstStyle>
          <a:p>
            <a:pPr eaLnBrk="1" hangingPunct="1"/>
            <a:fld id="{DF79B3DE-09F5-4737-909F-00712E00473F}" type="slidenum">
              <a:rPr lang="en-US" sz="1200">
                <a:solidFill>
                  <a:srgbClr val="FFFFFF"/>
                </a:solidFill>
              </a:rPr>
              <a:pPr eaLnBrk="1" hangingPunct="1"/>
              <a:t>56</a:t>
            </a:fld>
            <a:endParaRPr lang="en-US" sz="1200">
              <a:solidFill>
                <a:srgbClr val="FFFFFF"/>
              </a:solidFill>
            </a:endParaRPr>
          </a:p>
        </p:txBody>
      </p:sp>
      <p:sp>
        <p:nvSpPr>
          <p:cNvPr id="4099" name="Rectangle 1"/>
          <p:cNvSpPr txBox="1">
            <a:spLocks noGrp="1" noRot="1" noChangeAspect="1" noChangeArrowheads="1" noTextEdit="1"/>
          </p:cNvSpPr>
          <p:nvPr>
            <p:ph type="sldImg"/>
          </p:nvPr>
        </p:nvSpPr>
        <p:spPr>
          <a:xfrm>
            <a:off x="1206500" y="603250"/>
            <a:ext cx="3968750" cy="29765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637988" y="3771645"/>
            <a:ext cx="5105336" cy="357342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7732"/>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pPr>
            <a:r>
              <a:rPr lang="en-US" sz="900" dirty="0">
                <a:latin typeface="Arial Unicode MS" pitchFamily="32" charset="0"/>
                <a:cs typeface="Arial Unicode MS" pitchFamily="32" charset="0"/>
              </a:rPr>
              <a:t>Figure 3. Rates of Survival in the CABG and PCI Populations, from an Analysis Adjusted with the Use of Inverse Probability Weighting. Cumulative mortality with CABG and with PCI and the relative risk of CABG as compared with PCI are shown. The inset shows the same data on an enlarged y axis.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43000" y="685800"/>
            <a:ext cx="4572000" cy="3429000"/>
          </a:xfrm>
          <a:ln/>
        </p:spPr>
      </p:sp>
      <p:sp>
        <p:nvSpPr>
          <p:cNvPr id="76803"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3000" y="685800"/>
            <a:ext cx="4572000" cy="3429000"/>
          </a:xfrm>
          <a:ln/>
        </p:spPr>
      </p:sp>
      <p:sp>
        <p:nvSpPr>
          <p:cNvPr id="84995"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0" y="303213"/>
            <a:ext cx="1588" cy="15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itchFamily="16" charset="0"/>
                <a:ea typeface="MS Gothic" charset="-128"/>
              </a:defRPr>
            </a:lvl1pPr>
            <a:lvl2pPr marL="742950" indent="-285750">
              <a:defRPr sz="2400">
                <a:solidFill>
                  <a:schemeClr val="bg1"/>
                </a:solidFill>
                <a:latin typeface="Times New Roman" pitchFamily="16" charset="0"/>
                <a:ea typeface="MS Gothic" charset="-128"/>
              </a:defRPr>
            </a:lvl2pPr>
            <a:lvl3pPr marL="1143000" indent="-228600">
              <a:defRPr sz="2400">
                <a:solidFill>
                  <a:schemeClr val="bg1"/>
                </a:solidFill>
                <a:latin typeface="Times New Roman" pitchFamily="16" charset="0"/>
                <a:ea typeface="MS Gothic" charset="-128"/>
              </a:defRPr>
            </a:lvl3pPr>
            <a:lvl4pPr marL="1600200" indent="-228600">
              <a:defRPr sz="2400">
                <a:solidFill>
                  <a:schemeClr val="bg1"/>
                </a:solidFill>
                <a:latin typeface="Times New Roman" pitchFamily="16" charset="0"/>
                <a:ea typeface="MS Gothic" charset="-128"/>
              </a:defRPr>
            </a:lvl4pPr>
            <a:lvl5pPr marL="2057400" indent="-228600">
              <a:defRPr sz="2400">
                <a:solidFill>
                  <a:schemeClr val="bg1"/>
                </a:solidFill>
                <a:latin typeface="Times New Roman" pitchFamily="16" charset="0"/>
                <a:ea typeface="MS Gothic"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9pPr>
          </a:lstStyle>
          <a:p>
            <a:pPr algn="l" defTabSz="457200">
              <a:lnSpc>
                <a:spcPct val="93000"/>
              </a:lnSpc>
              <a:buClr>
                <a:srgbClr val="000000"/>
              </a:buClr>
              <a:buSzPct val="100000"/>
              <a:buFont typeface="Times New Roman" pitchFamily="16" charset="0"/>
              <a:buNone/>
            </a:pPr>
            <a:endParaRPr lang="en-US" smtClean="0">
              <a:solidFill>
                <a:prstClr val="white"/>
              </a:solidFill>
            </a:endParaRPr>
          </a:p>
        </p:txBody>
      </p:sp>
      <p:sp>
        <p:nvSpPr>
          <p:cNvPr id="4099" name="Rectangle 2"/>
          <p:cNvSpPr txBox="1">
            <a:spLocks noGrp="1" noChangeArrowheads="1"/>
          </p:cNvSpPr>
          <p:nvPr>
            <p:ph type="body"/>
          </p:nvPr>
        </p:nvSpPr>
        <p:spPr>
          <a:xfrm>
            <a:off x="503238" y="4316413"/>
            <a:ext cx="5856287" cy="40608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3000" y="685800"/>
            <a:ext cx="4572000" cy="3429000"/>
          </a:xfrm>
          <a:ln/>
        </p:spPr>
      </p:sp>
      <p:sp>
        <p:nvSpPr>
          <p:cNvPr id="77827" name="Rectangle 3"/>
          <p:cNvSpPr>
            <a:spLocks noGrp="1" noChangeArrowheads="1"/>
          </p:cNvSpPr>
          <p:nvPr>
            <p:ph type="body" idx="1"/>
          </p:nvPr>
        </p:nvSpPr>
        <p:spPr>
          <a:noFill/>
        </p:spPr>
        <p:txBody>
          <a:bodyPr/>
          <a:lstStyle/>
          <a:p>
            <a:endParaRPr lang="de-CH"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3000" y="685800"/>
            <a:ext cx="4572000" cy="3429000"/>
          </a:xfrm>
          <a:ln/>
        </p:spPr>
      </p:sp>
      <p:sp>
        <p:nvSpPr>
          <p:cNvPr id="78851" name="Rectangle 3"/>
          <p:cNvSpPr>
            <a:spLocks noGrp="1" noChangeArrowheads="1"/>
          </p:cNvSpPr>
          <p:nvPr>
            <p:ph type="body" idx="1"/>
          </p:nvPr>
        </p:nvSpPr>
        <p:spPr>
          <a:noFill/>
        </p:spPr>
        <p:txBody>
          <a:bodyPr/>
          <a:lstStyle/>
          <a:p>
            <a:endParaRPr lang="de-CH"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673803F-8E7A-4C39-8DE5-E8008775495E}" type="slidenum">
              <a:rPr lang="en-US">
                <a:solidFill>
                  <a:prstClr val="black"/>
                </a:solidFill>
              </a:rPr>
              <a:pPr/>
              <a:t>5</a:t>
            </a:fld>
            <a:endParaRPr lang="en-US">
              <a:solidFill>
                <a:prstClr val="black"/>
              </a:solidFill>
            </a:endParaRPr>
          </a:p>
        </p:txBody>
      </p:sp>
      <p:sp>
        <p:nvSpPr>
          <p:cNvPr id="12984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lgn="l">
              <a:defRPr sz="2400">
                <a:solidFill>
                  <a:schemeClr val="tx1"/>
                </a:solidFill>
                <a:latin typeface="Times New Roman" pitchFamily="18" charset="0"/>
              </a:defRPr>
            </a:lvl1pPr>
            <a:lvl2pPr marL="733425" indent="-280988" algn="l">
              <a:defRPr sz="2400">
                <a:solidFill>
                  <a:schemeClr val="tx1"/>
                </a:solidFill>
                <a:latin typeface="Times New Roman" pitchFamily="18" charset="0"/>
              </a:defRPr>
            </a:lvl2pPr>
            <a:lvl3pPr marL="1128713" indent="-225425" algn="l">
              <a:defRPr sz="2400">
                <a:solidFill>
                  <a:schemeClr val="tx1"/>
                </a:solidFill>
                <a:latin typeface="Times New Roman" pitchFamily="18" charset="0"/>
              </a:defRPr>
            </a:lvl3pPr>
            <a:lvl4pPr marL="1581150" indent="-225425" algn="l">
              <a:defRPr sz="2400">
                <a:solidFill>
                  <a:schemeClr val="tx1"/>
                </a:solidFill>
                <a:latin typeface="Times New Roman" pitchFamily="18" charset="0"/>
              </a:defRPr>
            </a:lvl4pPr>
            <a:lvl5pPr marL="2032000" indent="-225425" algn="l">
              <a:defRPr sz="2400">
                <a:solidFill>
                  <a:schemeClr val="tx1"/>
                </a:solidFill>
                <a:latin typeface="Times New Roman" pitchFamily="18" charset="0"/>
              </a:defRPr>
            </a:lvl5pPr>
            <a:lvl6pPr marL="2489200" indent="-225425" eaLnBrk="0" fontAlgn="base" hangingPunct="0">
              <a:spcBef>
                <a:spcPct val="0"/>
              </a:spcBef>
              <a:spcAft>
                <a:spcPct val="0"/>
              </a:spcAft>
              <a:defRPr sz="2400">
                <a:solidFill>
                  <a:schemeClr val="tx1"/>
                </a:solidFill>
                <a:latin typeface="Times New Roman" pitchFamily="18" charset="0"/>
              </a:defRPr>
            </a:lvl6pPr>
            <a:lvl7pPr marL="2946400" indent="-225425" eaLnBrk="0" fontAlgn="base" hangingPunct="0">
              <a:spcBef>
                <a:spcPct val="0"/>
              </a:spcBef>
              <a:spcAft>
                <a:spcPct val="0"/>
              </a:spcAft>
              <a:defRPr sz="2400">
                <a:solidFill>
                  <a:schemeClr val="tx1"/>
                </a:solidFill>
                <a:latin typeface="Times New Roman" pitchFamily="18" charset="0"/>
              </a:defRPr>
            </a:lvl7pPr>
            <a:lvl8pPr marL="3403600" indent="-225425" eaLnBrk="0" fontAlgn="base" hangingPunct="0">
              <a:spcBef>
                <a:spcPct val="0"/>
              </a:spcBef>
              <a:spcAft>
                <a:spcPct val="0"/>
              </a:spcAft>
              <a:defRPr sz="2400">
                <a:solidFill>
                  <a:schemeClr val="tx1"/>
                </a:solidFill>
                <a:latin typeface="Times New Roman" pitchFamily="18" charset="0"/>
              </a:defRPr>
            </a:lvl8pPr>
            <a:lvl9pPr marL="3860800" indent="-225425" eaLnBrk="0" fontAlgn="base" hangingPunct="0">
              <a:spcBef>
                <a:spcPct val="0"/>
              </a:spcBef>
              <a:spcAft>
                <a:spcPct val="0"/>
              </a:spcAft>
              <a:defRPr sz="2400">
                <a:solidFill>
                  <a:schemeClr val="tx1"/>
                </a:solidFill>
                <a:latin typeface="Times New Roman" pitchFamily="18" charset="0"/>
              </a:defRPr>
            </a:lvl9pPr>
          </a:lstStyle>
          <a:p>
            <a:pPr algn="r" eaLnBrk="1" hangingPunct="1"/>
            <a:fld id="{DD654123-A81D-4DB0-816C-DED21010FBAD}" type="slidenum">
              <a:rPr lang="en-US" sz="1200" smtClean="0">
                <a:solidFill>
                  <a:prstClr val="black"/>
                </a:solidFill>
              </a:rPr>
              <a:pPr algn="r" eaLnBrk="1" hangingPunct="1"/>
              <a:t>5</a:t>
            </a:fld>
            <a:endParaRPr lang="en-US" sz="120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fld id="{9E02D080-1BD0-43DF-9053-A31B60BEFB37}" type="slidenum">
              <a:rPr lang="en-US" altLang="de-DE" sz="1200">
                <a:solidFill>
                  <a:prstClr val="black"/>
                </a:solidFill>
                <a:latin typeface="Times New Roman" pitchFamily="18" charset="0"/>
              </a:rPr>
              <a:pPr/>
              <a:t>17</a:t>
            </a:fld>
            <a:endParaRPr lang="en-US" altLang="de-DE" sz="1200">
              <a:solidFill>
                <a:prstClr val="black"/>
              </a:solidFill>
              <a:latin typeface="Times New Roman" pitchFamily="18" charset="0"/>
            </a:endParaRPr>
          </a:p>
        </p:txBody>
      </p:sp>
      <p:sp>
        <p:nvSpPr>
          <p:cNvPr id="675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r"/>
            <a:fld id="{1C03AD19-2344-47FA-B22F-DF2993940C11}" type="slidenum">
              <a:rPr lang="en-US" altLang="de-DE" sz="1200" smtClean="0">
                <a:solidFill>
                  <a:prstClr val="black"/>
                </a:solidFill>
                <a:latin typeface="Times New Roman" pitchFamily="18" charset="0"/>
              </a:rPr>
              <a:pPr algn="r"/>
              <a:t>17</a:t>
            </a:fld>
            <a:endParaRPr lang="en-US" altLang="de-DE" sz="1200" smtClean="0">
              <a:solidFill>
                <a:prstClr val="black"/>
              </a:solidFill>
              <a:latin typeface="Times New Roman" pitchFamily="18" charset="0"/>
            </a:endParaRPr>
          </a:p>
        </p:txBody>
      </p:sp>
      <p:sp>
        <p:nvSpPr>
          <p:cNvPr id="67588" name="Rectangle 2"/>
          <p:cNvSpPr>
            <a:spLocks noGrp="1" noRot="1" noChangeAspect="1" noChangeArrowheads="1" noTextEdit="1"/>
          </p:cNvSpPr>
          <p:nvPr>
            <p:ph type="sldImg"/>
          </p:nvPr>
        </p:nvSpPr>
        <p:spPr>
          <a:xfrm>
            <a:off x="1339850" y="914400"/>
            <a:ext cx="4178300" cy="3135313"/>
          </a:xfrm>
          <a:ln/>
        </p:spPr>
      </p:sp>
      <p:sp>
        <p:nvSpPr>
          <p:cNvPr id="67589" name="Text Box 3"/>
          <p:cNvSpPr>
            <a:spLocks noGrp="1" noChangeArrowheads="1"/>
          </p:cNvSpPr>
          <p:nvPr>
            <p:ph type="body" idx="1"/>
          </p:nvPr>
        </p:nvSpPr>
        <p:spPr>
          <a:xfrm>
            <a:off x="1046163" y="4352925"/>
            <a:ext cx="4770437" cy="384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de-DE" sz="1600" smtClean="0">
                <a:ea typeface="Lucida Sans Unicode" pitchFamily="34" charset="0"/>
                <a:cs typeface="Lucida Sans Unicode" pitchFamily="34" charset="0"/>
              </a:rPr>
              <a:t>Figure 1. Enrollment and Randomization of Patients with Previously Untreated Three-Vessel or Left Main Coronary Artery Disease in the SYNTAX Trial. The trial used an "all-comers" design. Exclusion criteria were previous intervention, acute myocardial infarction, and concomitant surgery. Patients meeting either of the first two exclusion criteria were, according to the trial design, excluded without consultation of the local interventional cardiologist and cardiac surgeon. The need for concomitant surgery was discussed with the local interventional cardiologist and cardiac surgeon. Data for patients who were assigned to one treatment but underwent the other and for those who did not undergo either revascularization procedure were analyzed in an intention-to-treat manner. CABG denotes coronary-artery bypass grafting, and PCI percutaneous coronary intervention.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fld id="{DA018EE6-1226-4D79-9163-66DCCB3F8DDE}" type="slidenum">
              <a:rPr lang="en-US" altLang="de-DE" sz="1200">
                <a:solidFill>
                  <a:prstClr val="black"/>
                </a:solidFill>
                <a:latin typeface="Times New Roman" pitchFamily="18" charset="0"/>
              </a:rPr>
              <a:pPr/>
              <a:t>19</a:t>
            </a:fld>
            <a:endParaRPr lang="en-US" altLang="de-DE" sz="1200">
              <a:solidFill>
                <a:prstClr val="black"/>
              </a:solidFill>
              <a:latin typeface="Times New Roman" pitchFamily="18" charset="0"/>
            </a:endParaRPr>
          </a:p>
        </p:txBody>
      </p:sp>
      <p:sp>
        <p:nvSpPr>
          <p:cNvPr id="68611" name="Rectangle 2"/>
          <p:cNvSpPr>
            <a:spLocks noGrp="1" noRot="1" noChangeAspect="1" noChangeArrowheads="1" noTextEdit="1"/>
          </p:cNvSpPr>
          <p:nvPr>
            <p:ph type="sldImg"/>
          </p:nvPr>
        </p:nvSpPr>
        <p:spPr>
          <a:xfrm>
            <a:off x="1339850" y="914400"/>
            <a:ext cx="4178300" cy="3135313"/>
          </a:xfrm>
          <a:solidFill>
            <a:srgbClr val="FFFFFF"/>
          </a:solidFill>
          <a:ln/>
        </p:spPr>
      </p:sp>
      <p:sp>
        <p:nvSpPr>
          <p:cNvPr id="68612" name="Text Box 3"/>
          <p:cNvSpPr>
            <a:spLocks noGrp="1" noChangeArrowheads="1"/>
          </p:cNvSpPr>
          <p:nvPr>
            <p:ph type="body" idx="1"/>
          </p:nvPr>
        </p:nvSpPr>
        <p:spPr>
          <a:xfrm>
            <a:off x="1046163" y="4352925"/>
            <a:ext cx="4770437"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de-DE" sz="1600" smtClean="0">
                <a:ea typeface="Lucida Sans Unicode" pitchFamily="34" charset="0"/>
                <a:cs typeface="Lucida Sans Unicode" pitchFamily="34" charset="0"/>
              </a:rPr>
              <a:t>Table 2. Cardiac-Related Medications Given after the Study Procedure.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algn="l" defTabSz="410248" eaLnBrk="1">
              <a:lnSpc>
                <a:spcPct val="93000"/>
              </a:lnSpc>
              <a:buClr>
                <a:srgbClr val="000000"/>
              </a:buClr>
              <a:buSzPct val="45000"/>
            </a:pPr>
            <a:endParaRPr lang="en-US" smtClean="0">
              <a:solidFill>
                <a:prstClr val="black"/>
              </a:solidFill>
            </a:endParaRPr>
          </a:p>
        </p:txBody>
      </p:sp>
      <p:sp>
        <p:nvSpPr>
          <p:cNvPr id="4099" name="Rectangle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3000" y="685800"/>
            <a:ext cx="4572000" cy="3429000"/>
          </a:xfrm>
          <a:ln/>
        </p:spPr>
      </p:sp>
      <p:sp>
        <p:nvSpPr>
          <p:cNvPr id="82947" name="Rectangle 3"/>
          <p:cNvSpPr>
            <a:spLocks noGrp="1" noChangeArrowheads="1"/>
          </p:cNvSpPr>
          <p:nvPr>
            <p:ph type="body" idx="1"/>
          </p:nvPr>
        </p:nvSpPr>
        <p:spPr>
          <a:noFill/>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endParaRPr lang="en-GB" dirty="0"/>
          </a:p>
        </p:txBody>
      </p:sp>
      <p:sp>
        <p:nvSpPr>
          <p:cNvPr id="74755" name="Text Box 3"/>
          <p:cNvSpPr>
            <a:spLocks noGrp="1" noChangeArrowheads="1"/>
          </p:cNvSpPr>
          <p:nvPr>
            <p:ph type="body"/>
          </p:nvPr>
        </p:nvSpPr>
        <p:spPr>
          <a:xfrm>
            <a:off x="1046163" y="4352925"/>
            <a:ext cx="4770437" cy="3478213"/>
          </a:xfrm>
          <a:noFill/>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85725" indent="-85725" defTabSz="4572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latin typeface="Arial" charset="0"/>
              </a:rPr>
              <a:t>CABG indicates coronary artery bypass graft.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endParaRPr lang="en-GB" dirty="0">
              <a:solidFill>
                <a:prstClr val="black"/>
              </a:solidFill>
            </a:endParaRPr>
          </a:p>
        </p:txBody>
      </p:sp>
      <p:sp>
        <p:nvSpPr>
          <p:cNvPr id="74755" name="Text Box 3"/>
          <p:cNvSpPr>
            <a:spLocks noGrp="1" noChangeArrowheads="1"/>
          </p:cNvSpPr>
          <p:nvPr>
            <p:ph type="body"/>
          </p:nvPr>
        </p:nvSpPr>
        <p:spPr>
          <a:xfrm>
            <a:off x="1046163" y="4352925"/>
            <a:ext cx="4770437" cy="3478213"/>
          </a:xfrm>
          <a:noFill/>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85725" indent="-85725" defTabSz="4572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latin typeface="Arial" charset="0"/>
              </a:rPr>
              <a:t>CABG indicates coronary artery bypass graft.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endParaRPr lang="en-GB" dirty="0">
              <a:solidFill>
                <a:prstClr val="black"/>
              </a:solidFill>
            </a:endParaRPr>
          </a:p>
        </p:txBody>
      </p:sp>
      <p:sp>
        <p:nvSpPr>
          <p:cNvPr id="74755" name="Text Box 3"/>
          <p:cNvSpPr>
            <a:spLocks noGrp="1" noChangeArrowheads="1"/>
          </p:cNvSpPr>
          <p:nvPr>
            <p:ph type="body"/>
          </p:nvPr>
        </p:nvSpPr>
        <p:spPr>
          <a:xfrm>
            <a:off x="1046163" y="4352925"/>
            <a:ext cx="4770437" cy="3478213"/>
          </a:xfrm>
          <a:noFill/>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85725" indent="-85725" defTabSz="457200"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latin typeface="Arial" charset="0"/>
              </a:rPr>
              <a:t>CABG indicates coronary artery bypass graft.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16FE77-4CC6-4BC8-98B9-1024B15E035A}" type="slidenum">
              <a:rPr lang="en-US"/>
              <a:pPr>
                <a:defRPr/>
              </a:pPr>
              <a:t>‹#›</a:t>
            </a:fld>
            <a:endParaRPr lang="en-US" dirty="0"/>
          </a:p>
        </p:txBody>
      </p:sp>
    </p:spTree>
    <p:extLst>
      <p:ext uri="{BB962C8B-B14F-4D97-AF65-F5344CB8AC3E}">
        <p14:creationId xmlns:p14="http://schemas.microsoft.com/office/powerpoint/2010/main" val="11340064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CCD96E-9B78-448C-B74A-ACD4C7807A85}" type="slidenum">
              <a:rPr lang="en-US"/>
              <a:pPr>
                <a:defRPr/>
              </a:pPr>
              <a:t>‹#›</a:t>
            </a:fld>
            <a:endParaRPr lang="en-US" dirty="0"/>
          </a:p>
        </p:txBody>
      </p:sp>
    </p:spTree>
    <p:extLst>
      <p:ext uri="{BB962C8B-B14F-4D97-AF65-F5344CB8AC3E}">
        <p14:creationId xmlns:p14="http://schemas.microsoft.com/office/powerpoint/2010/main" val="220390412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796241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830209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06184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91936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11705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59306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20984376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5622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16578215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335751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B8428E-9916-474D-9195-09A730BB119C}" type="slidenum">
              <a:rPr lang="en-US"/>
              <a:pPr>
                <a:defRPr/>
              </a:pPr>
              <a:t>‹#›</a:t>
            </a:fld>
            <a:endParaRPr lang="en-US" dirty="0"/>
          </a:p>
        </p:txBody>
      </p:sp>
    </p:spTree>
    <p:extLst>
      <p:ext uri="{BB962C8B-B14F-4D97-AF65-F5344CB8AC3E}">
        <p14:creationId xmlns:p14="http://schemas.microsoft.com/office/powerpoint/2010/main" val="289975393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751578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319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6314424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72471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17881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109413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739277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18060377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437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188395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de-CH"/>
          </a:p>
        </p:txBody>
      </p:sp>
      <p:sp>
        <p:nvSpPr>
          <p:cNvPr id="3" name="Chart Placeholder 2"/>
          <p:cNvSpPr>
            <a:spLocks noGrp="1"/>
          </p:cNvSpPr>
          <p:nvPr>
            <p:ph type="chart" idx="1"/>
          </p:nvPr>
        </p:nvSpPr>
        <p:spPr>
          <a:xfrm>
            <a:off x="685800" y="1981200"/>
            <a:ext cx="7772400" cy="4114800"/>
          </a:xfrm>
        </p:spPr>
        <p:txBody>
          <a:bodyPr/>
          <a:lstStyle/>
          <a:p>
            <a:pPr lvl="0"/>
            <a:endParaRPr lang="de-CH"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D9AB55-1677-4047-9663-C2094DF34783}" type="slidenum">
              <a:rPr lang="en-US"/>
              <a:pPr>
                <a:defRPr/>
              </a:pPr>
              <a:t>‹#›</a:t>
            </a:fld>
            <a:endParaRPr lang="en-US" dirty="0"/>
          </a:p>
        </p:txBody>
      </p:sp>
    </p:spTree>
    <p:extLst>
      <p:ext uri="{BB962C8B-B14F-4D97-AF65-F5344CB8AC3E}">
        <p14:creationId xmlns:p14="http://schemas.microsoft.com/office/powerpoint/2010/main" val="95407374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13385803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58722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85946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2867442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535670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02085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552105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51524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175882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345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BC4E3F-76A4-43BB-A150-1B8814C83D91}" type="slidenum">
              <a:rPr lang="en-US"/>
              <a:pPr>
                <a:defRPr/>
              </a:pPr>
              <a:t>‹#›</a:t>
            </a:fld>
            <a:endParaRPr lang="en-US" dirty="0"/>
          </a:p>
        </p:txBody>
      </p:sp>
    </p:spTree>
    <p:extLst>
      <p:ext uri="{BB962C8B-B14F-4D97-AF65-F5344CB8AC3E}">
        <p14:creationId xmlns:p14="http://schemas.microsoft.com/office/powerpoint/2010/main" val="3307895327"/>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1308468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1575189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178233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48913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6560263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905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7842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0812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30303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194720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D674F9-364E-4555-869D-46229A63C052}" type="slidenum">
              <a:rPr lang="en-US"/>
              <a:pPr>
                <a:defRPr/>
              </a:pPr>
              <a:t>‹#›</a:t>
            </a:fld>
            <a:endParaRPr lang="en-US" dirty="0"/>
          </a:p>
        </p:txBody>
      </p:sp>
    </p:spTree>
    <p:extLst>
      <p:ext uri="{BB962C8B-B14F-4D97-AF65-F5344CB8AC3E}">
        <p14:creationId xmlns:p14="http://schemas.microsoft.com/office/powerpoint/2010/main" val="395305694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4806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35564416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7067597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30993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05715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0417272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51148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05056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2086470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208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7A98F0-DAAC-4BDB-BFAE-6077DDF22E15}" type="slidenum">
              <a:rPr lang="en-US"/>
              <a:pPr>
                <a:defRPr/>
              </a:pPr>
              <a:t>‹#›</a:t>
            </a:fld>
            <a:endParaRPr lang="en-US" dirty="0"/>
          </a:p>
        </p:txBody>
      </p:sp>
    </p:spTree>
    <p:extLst>
      <p:ext uri="{BB962C8B-B14F-4D97-AF65-F5344CB8AC3E}">
        <p14:creationId xmlns:p14="http://schemas.microsoft.com/office/powerpoint/2010/main" val="3251554204"/>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8106143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7726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23948581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8623188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22174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10148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24561701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31203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7454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00450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3AF658-224A-4465-8DE7-B1CA34CB0C2F}" type="slidenum">
              <a:rPr lang="en-US"/>
              <a:pPr>
                <a:defRPr/>
              </a:pPr>
              <a:t>‹#›</a:t>
            </a:fld>
            <a:endParaRPr lang="en-US" dirty="0"/>
          </a:p>
        </p:txBody>
      </p:sp>
    </p:spTree>
    <p:extLst>
      <p:ext uri="{BB962C8B-B14F-4D97-AF65-F5344CB8AC3E}">
        <p14:creationId xmlns:p14="http://schemas.microsoft.com/office/powerpoint/2010/main" val="2068924161"/>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47823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17952257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094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7414215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31814072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1988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61575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127388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09302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6061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CA98D7-8BD2-4A41-8A97-EDF11657E31E}" type="slidenum">
              <a:rPr lang="en-US"/>
              <a:pPr>
                <a:defRPr/>
              </a:pPr>
              <a:t>‹#›</a:t>
            </a:fld>
            <a:endParaRPr lang="en-US" dirty="0"/>
          </a:p>
        </p:txBody>
      </p:sp>
    </p:spTree>
    <p:extLst>
      <p:ext uri="{BB962C8B-B14F-4D97-AF65-F5344CB8AC3E}">
        <p14:creationId xmlns:p14="http://schemas.microsoft.com/office/powerpoint/2010/main" val="603521290"/>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07284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226167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36981451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549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22478599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3154027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97263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06505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5718170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463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156BBC-7E1A-48E4-9B9D-1A9907C41671}" type="slidenum">
              <a:rPr lang="en-US"/>
              <a:pPr>
                <a:defRPr/>
              </a:pPr>
              <a:t>‹#›</a:t>
            </a:fld>
            <a:endParaRPr lang="en-US" dirty="0"/>
          </a:p>
        </p:txBody>
      </p:sp>
    </p:spTree>
    <p:extLst>
      <p:ext uri="{BB962C8B-B14F-4D97-AF65-F5344CB8AC3E}">
        <p14:creationId xmlns:p14="http://schemas.microsoft.com/office/powerpoint/2010/main" val="321258163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03634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173510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495315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19292649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2341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16467337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23027895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4287758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787267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2"/>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2"/>
            <a:ext cx="6400800" cy="175260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pt-BR" smtClean="0"/>
              <a:t>Clique para editar o estilo do subtítulo mestre</a:t>
            </a:r>
            <a:endParaRPr lang="pt-B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0B81F23C-330D-4092-ACFF-347FBD22FA98}" type="slidenum">
              <a:rPr lang="fr-FR"/>
              <a:pPr>
                <a:defRPr/>
              </a:pPr>
              <a:t>‹#›</a:t>
            </a:fld>
            <a:endParaRPr lang="fr-FR"/>
          </a:p>
        </p:txBody>
      </p:sp>
    </p:spTree>
    <p:extLst>
      <p:ext uri="{BB962C8B-B14F-4D97-AF65-F5344CB8AC3E}">
        <p14:creationId xmlns:p14="http://schemas.microsoft.com/office/powerpoint/2010/main" val="5874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08EEFD-5788-4533-B102-FD23D7D151B2}" type="slidenum">
              <a:rPr lang="en-US"/>
              <a:pPr>
                <a:defRPr/>
              </a:pPr>
              <a:t>‹#›</a:t>
            </a:fld>
            <a:endParaRPr lang="en-US" dirty="0"/>
          </a:p>
        </p:txBody>
      </p:sp>
    </p:spTree>
    <p:extLst>
      <p:ext uri="{BB962C8B-B14F-4D97-AF65-F5344CB8AC3E}">
        <p14:creationId xmlns:p14="http://schemas.microsoft.com/office/powerpoint/2010/main" val="175617568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3AEF0C69-E0F4-4321-9687-19506A7CDDAA}" type="slidenum">
              <a:rPr lang="fr-FR"/>
              <a:pPr>
                <a:defRPr/>
              </a:pPr>
              <a:t>‹#›</a:t>
            </a:fld>
            <a:endParaRPr lang="fr-FR"/>
          </a:p>
        </p:txBody>
      </p:sp>
    </p:spTree>
    <p:extLst>
      <p:ext uri="{BB962C8B-B14F-4D97-AF65-F5344CB8AC3E}">
        <p14:creationId xmlns:p14="http://schemas.microsoft.com/office/powerpoint/2010/main" val="42009057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489" y="440692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489" y="2906722"/>
            <a:ext cx="7772400" cy="150018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pt-BR" smtClean="0"/>
              <a:t>Clique para editar os estilos do texto mestre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97EC155B-9854-4E77-AA32-4791527E5C8A}" type="slidenum">
              <a:rPr lang="fr-FR"/>
              <a:pPr>
                <a:defRPr/>
              </a:pPr>
              <a:t>‹#›</a:t>
            </a:fld>
            <a:endParaRPr lang="fr-FR"/>
          </a:p>
        </p:txBody>
      </p:sp>
    </p:spTree>
    <p:extLst>
      <p:ext uri="{BB962C8B-B14F-4D97-AF65-F5344CB8AC3E}">
        <p14:creationId xmlns:p14="http://schemas.microsoft.com/office/powerpoint/2010/main" val="10352062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2" y="1600205"/>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39737" y="1600205"/>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6C648C91-16C6-4B8B-ADCB-32AC6DA2AD5B}" type="slidenum">
              <a:rPr lang="fr-FR"/>
              <a:pPr>
                <a:defRPr/>
              </a:pPr>
              <a:t>‹#›</a:t>
            </a:fld>
            <a:endParaRPr lang="fr-FR"/>
          </a:p>
        </p:txBody>
      </p:sp>
    </p:spTree>
    <p:extLst>
      <p:ext uri="{BB962C8B-B14F-4D97-AF65-F5344CB8AC3E}">
        <p14:creationId xmlns:p14="http://schemas.microsoft.com/office/powerpoint/2010/main" val="283350195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4"/>
            <a:ext cx="4040012"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381" y="1535114"/>
            <a:ext cx="4041422"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381"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3AD3C691-1BF9-487A-B41C-0C1DFBEEC53B}" type="slidenum">
              <a:rPr lang="fr-FR"/>
              <a:pPr>
                <a:defRPr/>
              </a:pPr>
              <a:t>‹#›</a:t>
            </a:fld>
            <a:endParaRPr lang="fr-FR"/>
          </a:p>
        </p:txBody>
      </p:sp>
    </p:spTree>
    <p:extLst>
      <p:ext uri="{BB962C8B-B14F-4D97-AF65-F5344CB8AC3E}">
        <p14:creationId xmlns:p14="http://schemas.microsoft.com/office/powerpoint/2010/main" val="33879317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09237CCC-7322-4CCE-BB8E-869B4C678042}" type="slidenum">
              <a:rPr lang="fr-FR"/>
              <a:pPr>
                <a:defRPr/>
              </a:pPr>
              <a:t>‹#›</a:t>
            </a:fld>
            <a:endParaRPr lang="fr-FR"/>
          </a:p>
        </p:txBody>
      </p:sp>
    </p:spTree>
    <p:extLst>
      <p:ext uri="{BB962C8B-B14F-4D97-AF65-F5344CB8AC3E}">
        <p14:creationId xmlns:p14="http://schemas.microsoft.com/office/powerpoint/2010/main" val="21723310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7D50EC78-91E0-4A0F-BC99-61A1D8448B08}" type="slidenum">
              <a:rPr lang="fr-FR"/>
              <a:pPr>
                <a:defRPr/>
              </a:pPr>
              <a:t>‹#›</a:t>
            </a:fld>
            <a:endParaRPr lang="fr-FR"/>
          </a:p>
        </p:txBody>
      </p:sp>
    </p:spTree>
    <p:extLst>
      <p:ext uri="{BB962C8B-B14F-4D97-AF65-F5344CB8AC3E}">
        <p14:creationId xmlns:p14="http://schemas.microsoft.com/office/powerpoint/2010/main" val="41691538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3" y="273050"/>
            <a:ext cx="3008489"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761" y="27306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3" y="1435104"/>
            <a:ext cx="3008489"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pt-BR" smtClean="0"/>
              <a:t>Clique para editar os estilos do texto mestre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E683A6FF-6FF7-4D66-9AD1-755C8FC02170}" type="slidenum">
              <a:rPr lang="fr-FR"/>
              <a:pPr>
                <a:defRPr/>
              </a:pPr>
              <a:t>‹#›</a:t>
            </a:fld>
            <a:endParaRPr lang="fr-FR"/>
          </a:p>
        </p:txBody>
      </p:sp>
    </p:spTree>
    <p:extLst>
      <p:ext uri="{BB962C8B-B14F-4D97-AF65-F5344CB8AC3E}">
        <p14:creationId xmlns:p14="http://schemas.microsoft.com/office/powerpoint/2010/main" val="1997243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112"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112"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pPr lvl="0"/>
            <a:endParaRPr lang="pt-BR" noProof="0" smtClean="0"/>
          </a:p>
        </p:txBody>
      </p:sp>
      <p:sp>
        <p:nvSpPr>
          <p:cNvPr id="4" name="Espaço Reservado para Texto 3"/>
          <p:cNvSpPr>
            <a:spLocks noGrp="1"/>
          </p:cNvSpPr>
          <p:nvPr>
            <p:ph type="body" sz="half" idx="2"/>
          </p:nvPr>
        </p:nvSpPr>
        <p:spPr>
          <a:xfrm>
            <a:off x="1792112"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pt-BR" smtClean="0"/>
              <a:t>Clique para editar os estilos do texto mestre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B07293FD-626F-4576-A05E-AA3BF4A0AABD}" type="slidenum">
              <a:rPr lang="fr-FR"/>
              <a:pPr>
                <a:defRPr/>
              </a:pPr>
              <a:t>‹#›</a:t>
            </a:fld>
            <a:endParaRPr lang="fr-FR"/>
          </a:p>
        </p:txBody>
      </p:sp>
    </p:spTree>
    <p:extLst>
      <p:ext uri="{BB962C8B-B14F-4D97-AF65-F5344CB8AC3E}">
        <p14:creationId xmlns:p14="http://schemas.microsoft.com/office/powerpoint/2010/main" val="15042235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CCE093C9-0C48-4402-AB42-CB2C15B5152B}" type="slidenum">
              <a:rPr lang="fr-FR"/>
              <a:pPr>
                <a:defRPr/>
              </a:pPr>
              <a:t>‹#›</a:t>
            </a:fld>
            <a:endParaRPr lang="fr-FR"/>
          </a:p>
        </p:txBody>
      </p:sp>
    </p:spTree>
    <p:extLst>
      <p:ext uri="{BB962C8B-B14F-4D97-AF65-F5344CB8AC3E}">
        <p14:creationId xmlns:p14="http://schemas.microsoft.com/office/powerpoint/2010/main" val="38041544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1" y="274654"/>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18" y="274654"/>
            <a:ext cx="6036733"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A8DDD68-B66E-48D3-B22B-2D46E984E36A}" type="slidenum">
              <a:rPr lang="fr-FR"/>
              <a:pPr>
                <a:defRPr/>
              </a:pPr>
              <a:t>‹#›</a:t>
            </a:fld>
            <a:endParaRPr lang="fr-FR"/>
          </a:p>
        </p:txBody>
      </p:sp>
    </p:spTree>
    <p:extLst>
      <p:ext uri="{BB962C8B-B14F-4D97-AF65-F5344CB8AC3E}">
        <p14:creationId xmlns:p14="http://schemas.microsoft.com/office/powerpoint/2010/main" val="397769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9F940D-2512-4672-9B2C-2128EBF0A3AC}" type="slidenum">
              <a:rPr lang="en-US"/>
              <a:pPr>
                <a:defRPr/>
              </a:pPr>
              <a:t>‹#›</a:t>
            </a:fld>
            <a:endParaRPr lang="en-US" dirty="0"/>
          </a:p>
        </p:txBody>
      </p:sp>
    </p:spTree>
    <p:extLst>
      <p:ext uri="{BB962C8B-B14F-4D97-AF65-F5344CB8AC3E}">
        <p14:creationId xmlns:p14="http://schemas.microsoft.com/office/powerpoint/2010/main" val="20570179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605D1E-23E9-47EF-ABEE-106BF646B6DC}" type="slidenum">
              <a:rPr lang="en-US"/>
              <a:pPr>
                <a:defRPr/>
              </a:pPr>
              <a:t>‹#›</a:t>
            </a:fld>
            <a:endParaRPr lang="en-US" dirty="0"/>
          </a:p>
        </p:txBody>
      </p:sp>
    </p:spTree>
    <p:extLst>
      <p:ext uri="{BB962C8B-B14F-4D97-AF65-F5344CB8AC3E}">
        <p14:creationId xmlns:p14="http://schemas.microsoft.com/office/powerpoint/2010/main" val="2419816817"/>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2"/>
            <a:ext cx="7772400" cy="1470025"/>
          </a:xfrm>
        </p:spPr>
        <p:txBody>
          <a:bodyPr/>
          <a:lstStyle/>
          <a:p>
            <a:r>
              <a:rPr lang="en-US" smtClean="0"/>
              <a:t>Click to edit Master title style</a:t>
            </a:r>
            <a:endParaRPr lang="de-CH"/>
          </a:p>
        </p:txBody>
      </p:sp>
      <p:sp>
        <p:nvSpPr>
          <p:cNvPr id="3" name="Untertitel 2"/>
          <p:cNvSpPr>
            <a:spLocks noGrp="1"/>
          </p:cNvSpPr>
          <p:nvPr>
            <p:ph type="subTitle" idx="1"/>
          </p:nvPr>
        </p:nvSpPr>
        <p:spPr>
          <a:xfrm>
            <a:off x="1371600" y="3886202"/>
            <a:ext cx="6400800" cy="1752600"/>
          </a:xfrm>
        </p:spPr>
        <p:txBody>
          <a:bodyPr/>
          <a:lstStyle>
            <a:lvl1pPr marL="0" indent="0" algn="ctr">
              <a:buNone/>
              <a:defRPr>
                <a:solidFill>
                  <a:schemeClr val="tx1"/>
                </a:solidFill>
              </a:defRPr>
            </a:lvl1pPr>
            <a:lvl2pPr marL="456476" indent="0" algn="ctr">
              <a:buNone/>
              <a:defRPr>
                <a:solidFill>
                  <a:schemeClr val="tx1">
                    <a:tint val="75000"/>
                  </a:schemeClr>
                </a:solidFill>
              </a:defRPr>
            </a:lvl2pPr>
            <a:lvl3pPr marL="912955" indent="0" algn="ctr">
              <a:buNone/>
              <a:defRPr>
                <a:solidFill>
                  <a:schemeClr val="tx1">
                    <a:tint val="75000"/>
                  </a:schemeClr>
                </a:solidFill>
              </a:defRPr>
            </a:lvl3pPr>
            <a:lvl4pPr marL="1369433" indent="0" algn="ctr">
              <a:buNone/>
              <a:defRPr>
                <a:solidFill>
                  <a:schemeClr val="tx1">
                    <a:tint val="75000"/>
                  </a:schemeClr>
                </a:solidFill>
              </a:defRPr>
            </a:lvl4pPr>
            <a:lvl5pPr marL="1825911" indent="0" algn="ctr">
              <a:buNone/>
              <a:defRPr>
                <a:solidFill>
                  <a:schemeClr val="tx1">
                    <a:tint val="75000"/>
                  </a:schemeClr>
                </a:solidFill>
              </a:defRPr>
            </a:lvl5pPr>
            <a:lvl6pPr marL="2282387" indent="0" algn="ctr">
              <a:buNone/>
              <a:defRPr>
                <a:solidFill>
                  <a:schemeClr val="tx1">
                    <a:tint val="75000"/>
                  </a:schemeClr>
                </a:solidFill>
              </a:defRPr>
            </a:lvl6pPr>
            <a:lvl7pPr marL="2738865" indent="0" algn="ctr">
              <a:buNone/>
              <a:defRPr>
                <a:solidFill>
                  <a:schemeClr val="tx1">
                    <a:tint val="75000"/>
                  </a:schemeClr>
                </a:solidFill>
              </a:defRPr>
            </a:lvl7pPr>
            <a:lvl8pPr marL="3195340" indent="0" algn="ctr">
              <a:buNone/>
              <a:defRPr>
                <a:solidFill>
                  <a:schemeClr val="tx1">
                    <a:tint val="75000"/>
                  </a:schemeClr>
                </a:solidFill>
              </a:defRPr>
            </a:lvl8pPr>
            <a:lvl9pPr marL="3651820" indent="0" algn="ctr">
              <a:buNone/>
              <a:defRPr>
                <a:solidFill>
                  <a:schemeClr val="tx1">
                    <a:tint val="75000"/>
                  </a:schemeClr>
                </a:solidFill>
              </a:defRPr>
            </a:lvl9pPr>
          </a:lstStyle>
          <a:p>
            <a:r>
              <a:rPr lang="en-US" smtClean="0"/>
              <a:t>Click to edit Master subtitle style</a:t>
            </a:r>
            <a:endParaRPr lang="de-CH"/>
          </a:p>
        </p:txBody>
      </p:sp>
      <p:sp>
        <p:nvSpPr>
          <p:cNvPr id="4" name="Datumsplatzhalter 3"/>
          <p:cNvSpPr>
            <a:spLocks noGrp="1"/>
          </p:cNvSpPr>
          <p:nvPr>
            <p:ph type="dt" sz="half" idx="10"/>
          </p:nvPr>
        </p:nvSpPr>
        <p:spPr/>
        <p:txBody>
          <a:bodyPr/>
          <a:lstStyle/>
          <a:p>
            <a:pPr>
              <a:defRPr/>
            </a:pPr>
            <a:endParaRPr lang="en-US"/>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2813770055"/>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CH"/>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umsplatzhalter 3"/>
          <p:cNvSpPr>
            <a:spLocks noGrp="1"/>
          </p:cNvSpPr>
          <p:nvPr>
            <p:ph type="dt" sz="half" idx="10"/>
          </p:nvPr>
        </p:nvSpPr>
        <p:spPr/>
        <p:txBody>
          <a:bodyPr/>
          <a:lstStyle/>
          <a:p>
            <a:pPr>
              <a:defRPr/>
            </a:pPr>
            <a:endParaRPr lang="en-US"/>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199492255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de-CH"/>
          </a:p>
        </p:txBody>
      </p:sp>
      <p:sp>
        <p:nvSpPr>
          <p:cNvPr id="3" name="Textplatzhalt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6476" indent="0">
              <a:buNone/>
              <a:defRPr sz="1800">
                <a:solidFill>
                  <a:schemeClr val="tx1">
                    <a:tint val="75000"/>
                  </a:schemeClr>
                </a:solidFill>
              </a:defRPr>
            </a:lvl2pPr>
            <a:lvl3pPr marL="912955" indent="0">
              <a:buNone/>
              <a:defRPr sz="1600">
                <a:solidFill>
                  <a:schemeClr val="tx1">
                    <a:tint val="75000"/>
                  </a:schemeClr>
                </a:solidFill>
              </a:defRPr>
            </a:lvl3pPr>
            <a:lvl4pPr marL="1369433" indent="0">
              <a:buNone/>
              <a:defRPr sz="1400">
                <a:solidFill>
                  <a:schemeClr val="tx1">
                    <a:tint val="75000"/>
                  </a:schemeClr>
                </a:solidFill>
              </a:defRPr>
            </a:lvl4pPr>
            <a:lvl5pPr marL="1825911" indent="0">
              <a:buNone/>
              <a:defRPr sz="1400">
                <a:solidFill>
                  <a:schemeClr val="tx1">
                    <a:tint val="75000"/>
                  </a:schemeClr>
                </a:solidFill>
              </a:defRPr>
            </a:lvl5pPr>
            <a:lvl6pPr marL="2282387" indent="0">
              <a:buNone/>
              <a:defRPr sz="1400">
                <a:solidFill>
                  <a:schemeClr val="tx1">
                    <a:tint val="75000"/>
                  </a:schemeClr>
                </a:solidFill>
              </a:defRPr>
            </a:lvl6pPr>
            <a:lvl7pPr marL="2738865" indent="0">
              <a:buNone/>
              <a:defRPr sz="1400">
                <a:solidFill>
                  <a:schemeClr val="tx1">
                    <a:tint val="75000"/>
                  </a:schemeClr>
                </a:solidFill>
              </a:defRPr>
            </a:lvl7pPr>
            <a:lvl8pPr marL="3195340" indent="0">
              <a:buNone/>
              <a:defRPr sz="1400">
                <a:solidFill>
                  <a:schemeClr val="tx1">
                    <a:tint val="75000"/>
                  </a:schemeClr>
                </a:solidFill>
              </a:defRPr>
            </a:lvl8pPr>
            <a:lvl9pPr marL="3651820" indent="0">
              <a:buNone/>
              <a:defRPr sz="1400">
                <a:solidFill>
                  <a:schemeClr val="tx1">
                    <a:tint val="75000"/>
                  </a:schemeClr>
                </a:solidFill>
              </a:defRPr>
            </a:lvl9pPr>
          </a:lstStyle>
          <a:p>
            <a:pPr lvl="0"/>
            <a:r>
              <a:rPr lang="en-US" smtClean="0"/>
              <a:t>Click to edit Master text styles</a:t>
            </a:r>
          </a:p>
        </p:txBody>
      </p:sp>
      <p:sp>
        <p:nvSpPr>
          <p:cNvPr id="4" name="Datumsplatzhalter 3"/>
          <p:cNvSpPr>
            <a:spLocks noGrp="1"/>
          </p:cNvSpPr>
          <p:nvPr>
            <p:ph type="dt" sz="half" idx="10"/>
          </p:nvPr>
        </p:nvSpPr>
        <p:spPr/>
        <p:txBody>
          <a:bodyPr/>
          <a:lstStyle/>
          <a:p>
            <a:pPr>
              <a:defRPr/>
            </a:pPr>
            <a:endParaRPr lang="en-US"/>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12702643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CH"/>
          </a:p>
        </p:txBody>
      </p:sp>
      <p:sp>
        <p:nvSpPr>
          <p:cNvPr id="3" name="Inhaltsplatzhalt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Inhaltsplatzhalt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Datumsplatzhalter 4"/>
          <p:cNvSpPr>
            <a:spLocks noGrp="1"/>
          </p:cNvSpPr>
          <p:nvPr>
            <p:ph type="dt" sz="half" idx="10"/>
          </p:nvPr>
        </p:nvSpPr>
        <p:spPr/>
        <p:txBody>
          <a:bodyPr/>
          <a:lstStyle/>
          <a:p>
            <a:pPr>
              <a:defRPr/>
            </a:pPr>
            <a:endParaRPr lang="en-US"/>
          </a:p>
        </p:txBody>
      </p:sp>
      <p:sp>
        <p:nvSpPr>
          <p:cNvPr id="6" name="Fußzeilenplatzhalter 5"/>
          <p:cNvSpPr>
            <a:spLocks noGrp="1"/>
          </p:cNvSpPr>
          <p:nvPr>
            <p:ph type="ftr" sz="quarter" idx="11"/>
          </p:nvPr>
        </p:nvSpPr>
        <p:spPr/>
        <p:txBody>
          <a:bodyPr/>
          <a:lstStyle/>
          <a:p>
            <a:pPr>
              <a:defRPr/>
            </a:pPr>
            <a:endParaRPr lang="en-US"/>
          </a:p>
        </p:txBody>
      </p:sp>
      <p:sp>
        <p:nvSpPr>
          <p:cNvPr id="7" name="Foliennummernplatzhalter 6"/>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370069098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de-CH"/>
          </a:p>
        </p:txBody>
      </p:sp>
      <p:sp>
        <p:nvSpPr>
          <p:cNvPr id="3" name="Textplatzhalter 2"/>
          <p:cNvSpPr>
            <a:spLocks noGrp="1"/>
          </p:cNvSpPr>
          <p:nvPr>
            <p:ph type="body" idx="1"/>
          </p:nvPr>
        </p:nvSpPr>
        <p:spPr>
          <a:xfrm>
            <a:off x="457201" y="1535114"/>
            <a:ext cx="4040188"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platzhalter 4"/>
          <p:cNvSpPr>
            <a:spLocks noGrp="1"/>
          </p:cNvSpPr>
          <p:nvPr>
            <p:ph type="body" sz="quarter" idx="3"/>
          </p:nvPr>
        </p:nvSpPr>
        <p:spPr>
          <a:xfrm>
            <a:off x="4645029" y="1535114"/>
            <a:ext cx="4041775"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Datumsplatzhalter 6"/>
          <p:cNvSpPr>
            <a:spLocks noGrp="1"/>
          </p:cNvSpPr>
          <p:nvPr>
            <p:ph type="dt" sz="half" idx="10"/>
          </p:nvPr>
        </p:nvSpPr>
        <p:spPr/>
        <p:txBody>
          <a:bodyPr/>
          <a:lstStyle/>
          <a:p>
            <a:pPr>
              <a:defRPr/>
            </a:pPr>
            <a:endParaRPr lang="en-US"/>
          </a:p>
        </p:txBody>
      </p:sp>
      <p:sp>
        <p:nvSpPr>
          <p:cNvPr id="8" name="Fußzeilenplatzhalter 7"/>
          <p:cNvSpPr>
            <a:spLocks noGrp="1"/>
          </p:cNvSpPr>
          <p:nvPr>
            <p:ph type="ftr" sz="quarter" idx="11"/>
          </p:nvPr>
        </p:nvSpPr>
        <p:spPr/>
        <p:txBody>
          <a:bodyPr/>
          <a:lstStyle/>
          <a:p>
            <a:pPr>
              <a:defRPr/>
            </a:pPr>
            <a:endParaRPr lang="en-US"/>
          </a:p>
        </p:txBody>
      </p:sp>
      <p:sp>
        <p:nvSpPr>
          <p:cNvPr id="9" name="Foliennummernplatzhalter 8"/>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265298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CH"/>
          </a:p>
        </p:txBody>
      </p:sp>
      <p:sp>
        <p:nvSpPr>
          <p:cNvPr id="3" name="Datumsplatzhalter 2"/>
          <p:cNvSpPr>
            <a:spLocks noGrp="1"/>
          </p:cNvSpPr>
          <p:nvPr>
            <p:ph type="dt" sz="half" idx="10"/>
          </p:nvPr>
        </p:nvSpPr>
        <p:spPr/>
        <p:txBody>
          <a:bodyPr/>
          <a:lstStyle/>
          <a:p>
            <a:pPr>
              <a:defRPr/>
            </a:pPr>
            <a:endParaRPr lang="en-US"/>
          </a:p>
        </p:txBody>
      </p:sp>
      <p:sp>
        <p:nvSpPr>
          <p:cNvPr id="4" name="Fußzeilenplatzhalter 3"/>
          <p:cNvSpPr>
            <a:spLocks noGrp="1"/>
          </p:cNvSpPr>
          <p:nvPr>
            <p:ph type="ftr" sz="quarter" idx="11"/>
          </p:nvPr>
        </p:nvSpPr>
        <p:spPr/>
        <p:txBody>
          <a:bodyPr/>
          <a:lstStyle/>
          <a:p>
            <a:pPr>
              <a:defRPr/>
            </a:pPr>
            <a:endParaRPr lang="en-US"/>
          </a:p>
        </p:txBody>
      </p:sp>
      <p:sp>
        <p:nvSpPr>
          <p:cNvPr id="5" name="Foliennummernplatzhalter 4"/>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281202338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endParaRPr lang="en-US"/>
          </a:p>
        </p:txBody>
      </p:sp>
      <p:sp>
        <p:nvSpPr>
          <p:cNvPr id="3" name="Fußzeilenplatzhalter 2"/>
          <p:cNvSpPr>
            <a:spLocks noGrp="1"/>
          </p:cNvSpPr>
          <p:nvPr>
            <p:ph type="ftr" sz="quarter" idx="11"/>
          </p:nvPr>
        </p:nvSpPr>
        <p:spPr/>
        <p:txBody>
          <a:bodyPr/>
          <a:lstStyle/>
          <a:p>
            <a:pPr>
              <a:defRPr/>
            </a:pPr>
            <a:endParaRPr lang="en-US"/>
          </a:p>
        </p:txBody>
      </p:sp>
      <p:sp>
        <p:nvSpPr>
          <p:cNvPr id="4" name="Foliennummernplatzhalter 3"/>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12386453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de-CH"/>
          </a:p>
        </p:txBody>
      </p:sp>
      <p:sp>
        <p:nvSpPr>
          <p:cNvPr id="3" name="Inhaltsplatzhalt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platzhalter 3"/>
          <p:cNvSpPr>
            <a:spLocks noGrp="1"/>
          </p:cNvSpPr>
          <p:nvPr>
            <p:ph type="body" sz="half" idx="2"/>
          </p:nvPr>
        </p:nvSpPr>
        <p:spPr>
          <a:xfrm>
            <a:off x="457204" y="1435104"/>
            <a:ext cx="3008313"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Datumsplatzhalter 4"/>
          <p:cNvSpPr>
            <a:spLocks noGrp="1"/>
          </p:cNvSpPr>
          <p:nvPr>
            <p:ph type="dt" sz="half" idx="10"/>
          </p:nvPr>
        </p:nvSpPr>
        <p:spPr/>
        <p:txBody>
          <a:bodyPr/>
          <a:lstStyle/>
          <a:p>
            <a:pPr>
              <a:defRPr/>
            </a:pPr>
            <a:endParaRPr lang="en-US"/>
          </a:p>
        </p:txBody>
      </p:sp>
      <p:sp>
        <p:nvSpPr>
          <p:cNvPr id="6" name="Fußzeilenplatzhalter 5"/>
          <p:cNvSpPr>
            <a:spLocks noGrp="1"/>
          </p:cNvSpPr>
          <p:nvPr>
            <p:ph type="ftr" sz="quarter" idx="11"/>
          </p:nvPr>
        </p:nvSpPr>
        <p:spPr/>
        <p:txBody>
          <a:bodyPr/>
          <a:lstStyle/>
          <a:p>
            <a:pPr>
              <a:defRPr/>
            </a:pPr>
            <a:endParaRPr lang="en-US"/>
          </a:p>
        </p:txBody>
      </p:sp>
      <p:sp>
        <p:nvSpPr>
          <p:cNvPr id="7" name="Foliennummernplatzhalter 6"/>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351879860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r>
              <a:rPr lang="en-US" smtClean="0"/>
              <a:t>Click icon to add picture</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Datumsplatzhalter 4"/>
          <p:cNvSpPr>
            <a:spLocks noGrp="1"/>
          </p:cNvSpPr>
          <p:nvPr>
            <p:ph type="dt" sz="half" idx="10"/>
          </p:nvPr>
        </p:nvSpPr>
        <p:spPr/>
        <p:txBody>
          <a:bodyPr/>
          <a:lstStyle/>
          <a:p>
            <a:pPr>
              <a:defRPr/>
            </a:pPr>
            <a:endParaRPr lang="en-US"/>
          </a:p>
        </p:txBody>
      </p:sp>
      <p:sp>
        <p:nvSpPr>
          <p:cNvPr id="6" name="Fußzeilenplatzhalter 5"/>
          <p:cNvSpPr>
            <a:spLocks noGrp="1"/>
          </p:cNvSpPr>
          <p:nvPr>
            <p:ph type="ftr" sz="quarter" idx="11"/>
          </p:nvPr>
        </p:nvSpPr>
        <p:spPr/>
        <p:txBody>
          <a:bodyPr/>
          <a:lstStyle/>
          <a:p>
            <a:pPr>
              <a:defRPr/>
            </a:pPr>
            <a:endParaRPr lang="en-US"/>
          </a:p>
        </p:txBody>
      </p:sp>
      <p:sp>
        <p:nvSpPr>
          <p:cNvPr id="7" name="Foliennummernplatzhalter 6"/>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24113551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CH"/>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umsplatzhalter 3"/>
          <p:cNvSpPr>
            <a:spLocks noGrp="1"/>
          </p:cNvSpPr>
          <p:nvPr>
            <p:ph type="dt" sz="half" idx="10"/>
          </p:nvPr>
        </p:nvSpPr>
        <p:spPr/>
        <p:txBody>
          <a:bodyPr/>
          <a:lstStyle/>
          <a:p>
            <a:pPr>
              <a:defRPr/>
            </a:pPr>
            <a:endParaRPr lang="en-US"/>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2468716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5B9FB-1D4B-4072-BC51-5A1FFB0633DA}" type="slidenum">
              <a:rPr lang="en-US"/>
              <a:pPr>
                <a:defRPr/>
              </a:pPr>
              <a:t>‹#›</a:t>
            </a:fld>
            <a:endParaRPr lang="en-US" dirty="0"/>
          </a:p>
        </p:txBody>
      </p:sp>
    </p:spTree>
    <p:extLst>
      <p:ext uri="{BB962C8B-B14F-4D97-AF65-F5344CB8AC3E}">
        <p14:creationId xmlns:p14="http://schemas.microsoft.com/office/powerpoint/2010/main" val="1306099285"/>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1" y="274653"/>
            <a:ext cx="2057400" cy="5851525"/>
          </a:xfrm>
        </p:spPr>
        <p:txBody>
          <a:bodyPr vert="eaVert"/>
          <a:lstStyle/>
          <a:p>
            <a:r>
              <a:rPr lang="en-US" smtClean="0"/>
              <a:t>Click to edit Master title style</a:t>
            </a:r>
            <a:endParaRPr lang="de-CH"/>
          </a:p>
        </p:txBody>
      </p:sp>
      <p:sp>
        <p:nvSpPr>
          <p:cNvPr id="3" name="Vertikaler Textplatzhalt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umsplatzhalter 3"/>
          <p:cNvSpPr>
            <a:spLocks noGrp="1"/>
          </p:cNvSpPr>
          <p:nvPr>
            <p:ph type="dt" sz="half" idx="10"/>
          </p:nvPr>
        </p:nvSpPr>
        <p:spPr/>
        <p:txBody>
          <a:bodyPr/>
          <a:lstStyle/>
          <a:p>
            <a:pPr>
              <a:defRPr/>
            </a:pPr>
            <a:endParaRPr lang="en-US"/>
          </a:p>
        </p:txBody>
      </p:sp>
      <p:sp>
        <p:nvSpPr>
          <p:cNvPr id="5" name="Fußzeilenplatzhalter 4"/>
          <p:cNvSpPr>
            <a:spLocks noGrp="1"/>
          </p:cNvSpPr>
          <p:nvPr>
            <p:ph type="ftr" sz="quarter" idx="11"/>
          </p:nvPr>
        </p:nvSpPr>
        <p:spPr/>
        <p:txBody>
          <a:bodyPr/>
          <a:lstStyle/>
          <a:p>
            <a:pPr>
              <a:defRPr/>
            </a:pPr>
            <a:endParaRPr lang="en-US"/>
          </a:p>
        </p:txBody>
      </p:sp>
      <p:sp>
        <p:nvSpPr>
          <p:cNvPr id="6" name="Foliennummernplatzhalter 5"/>
          <p:cNvSpPr>
            <a:spLocks noGrp="1"/>
          </p:cNvSpPr>
          <p:nvPr>
            <p:ph type="sldNum" sz="quarter" idx="12"/>
          </p:nvPr>
        </p:nvSpPr>
        <p:spPr/>
        <p:txBody>
          <a:body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11438278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ln/>
        </p:spPr>
        <p:txBody>
          <a:bodyPr/>
          <a:lstStyle>
            <a:lvl1pPr>
              <a:defRPr/>
            </a:lvl1pPr>
          </a:lstStyle>
          <a:p>
            <a:pPr>
              <a:defRPr/>
            </a:pPr>
            <a:fld id="{DCD06FD2-C046-43D2-ABFC-1DFE3882C6D0}" type="datetimeFigureOut">
              <a:rPr lang="en-US"/>
              <a:pPr>
                <a:defRPr/>
              </a:pPr>
              <a:t>7/6/2015</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5A64D690-653F-4524-9CDF-0BD4C489A554}" type="slidenum">
              <a:rPr lang="en-US"/>
              <a:pPr>
                <a:defRPr/>
              </a:pPr>
              <a:t>‹#›</a:t>
            </a:fld>
            <a:endParaRPr lang="en-US"/>
          </a:p>
        </p:txBody>
      </p:sp>
    </p:spTree>
    <p:extLst>
      <p:ext uri="{BB962C8B-B14F-4D97-AF65-F5344CB8AC3E}">
        <p14:creationId xmlns:p14="http://schemas.microsoft.com/office/powerpoint/2010/main" val="11436834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45FA4AAA-E242-4935-B2F7-AEEECA988A38}" type="datetimeFigureOut">
              <a:rPr lang="en-US"/>
              <a:pPr>
                <a:defRPr/>
              </a:pPr>
              <a:t>7/6/2015</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ED78D7A4-97A4-4FD9-98C8-8AEA624B0EB0}" type="slidenum">
              <a:rPr lang="en-US"/>
              <a:pPr>
                <a:defRPr/>
              </a:pPr>
              <a:t>‹#›</a:t>
            </a:fld>
            <a:endParaRPr lang="en-US"/>
          </a:p>
        </p:txBody>
      </p:sp>
    </p:spTree>
    <p:extLst>
      <p:ext uri="{BB962C8B-B14F-4D97-AF65-F5344CB8AC3E}">
        <p14:creationId xmlns:p14="http://schemas.microsoft.com/office/powerpoint/2010/main" val="112849033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fld id="{AF384129-3EFC-496C-864E-5A852B796EFF}" type="datetimeFigureOut">
              <a:rPr lang="en-US"/>
              <a:pPr>
                <a:defRPr/>
              </a:pPr>
              <a:t>7/6/2015</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A74A830-8904-4614-BD83-F14CD0F0B758}" type="slidenum">
              <a:rPr lang="en-US"/>
              <a:pPr>
                <a:defRPr/>
              </a:pPr>
              <a:t>‹#›</a:t>
            </a:fld>
            <a:endParaRPr lang="en-US"/>
          </a:p>
        </p:txBody>
      </p:sp>
    </p:spTree>
    <p:extLst>
      <p:ext uri="{BB962C8B-B14F-4D97-AF65-F5344CB8AC3E}">
        <p14:creationId xmlns:p14="http://schemas.microsoft.com/office/powerpoint/2010/main" val="30664203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ln/>
        </p:spPr>
        <p:txBody>
          <a:bodyPr/>
          <a:lstStyle>
            <a:lvl1pPr>
              <a:defRPr/>
            </a:lvl1pPr>
          </a:lstStyle>
          <a:p>
            <a:pPr>
              <a:defRPr/>
            </a:pPr>
            <a:fld id="{1F3203C5-2E96-4FAA-99F9-FFED75851435}" type="datetimeFigureOut">
              <a:rPr lang="en-US"/>
              <a:pPr>
                <a:defRPr/>
              </a:pPr>
              <a:t>7/6/2015</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DED08DB8-5330-41EE-8488-C26C398BF4B4}" type="slidenum">
              <a:rPr lang="en-US"/>
              <a:pPr>
                <a:defRPr/>
              </a:pPr>
              <a:t>‹#›</a:t>
            </a:fld>
            <a:endParaRPr lang="en-US"/>
          </a:p>
        </p:txBody>
      </p:sp>
    </p:spTree>
    <p:extLst>
      <p:ext uri="{BB962C8B-B14F-4D97-AF65-F5344CB8AC3E}">
        <p14:creationId xmlns:p14="http://schemas.microsoft.com/office/powerpoint/2010/main" val="35811988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ln/>
        </p:spPr>
        <p:txBody>
          <a:bodyPr/>
          <a:lstStyle>
            <a:lvl1pPr>
              <a:defRPr/>
            </a:lvl1pPr>
          </a:lstStyle>
          <a:p>
            <a:pPr>
              <a:defRPr/>
            </a:pPr>
            <a:fld id="{26130FE9-6D38-4519-A5CD-13CC2AEED873}" type="datetimeFigureOut">
              <a:rPr lang="en-US"/>
              <a:pPr>
                <a:defRPr/>
              </a:pPr>
              <a:t>7/6/2015</a:t>
            </a:fld>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3D1A7A4F-4BD1-48E0-961E-8088CF7D6E7F}" type="slidenum">
              <a:rPr lang="en-US"/>
              <a:pPr>
                <a:defRPr/>
              </a:pPr>
              <a:t>‹#›</a:t>
            </a:fld>
            <a:endParaRPr lang="en-US"/>
          </a:p>
        </p:txBody>
      </p:sp>
    </p:spTree>
    <p:extLst>
      <p:ext uri="{BB962C8B-B14F-4D97-AF65-F5344CB8AC3E}">
        <p14:creationId xmlns:p14="http://schemas.microsoft.com/office/powerpoint/2010/main" val="38198810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ln/>
        </p:spPr>
        <p:txBody>
          <a:bodyPr/>
          <a:lstStyle>
            <a:lvl1pPr>
              <a:defRPr/>
            </a:lvl1pPr>
          </a:lstStyle>
          <a:p>
            <a:pPr>
              <a:defRPr/>
            </a:pPr>
            <a:fld id="{78088DB1-9B60-42AC-9DCE-7302C833393B}" type="datetimeFigureOut">
              <a:rPr lang="en-US"/>
              <a:pPr>
                <a:defRPr/>
              </a:pPr>
              <a:t>7/6/2015</a:t>
            </a:fld>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2110A5C0-550C-49DA-93E6-B7B9913C50F3}" type="slidenum">
              <a:rPr lang="en-US"/>
              <a:pPr>
                <a:defRPr/>
              </a:pPr>
              <a:t>‹#›</a:t>
            </a:fld>
            <a:endParaRPr lang="en-US"/>
          </a:p>
        </p:txBody>
      </p:sp>
    </p:spTree>
    <p:extLst>
      <p:ext uri="{BB962C8B-B14F-4D97-AF65-F5344CB8AC3E}">
        <p14:creationId xmlns:p14="http://schemas.microsoft.com/office/powerpoint/2010/main" val="237564685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9E68D5F1-2141-488C-A067-620004B7378A}" type="datetimeFigureOut">
              <a:rPr lang="en-US"/>
              <a:pPr>
                <a:defRPr/>
              </a:pPr>
              <a:t>7/6/2015</a:t>
            </a:fld>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4C785958-4384-4DF7-8147-DE209DA8FE96}" type="slidenum">
              <a:rPr lang="en-US"/>
              <a:pPr>
                <a:defRPr/>
              </a:pPr>
              <a:t>‹#›</a:t>
            </a:fld>
            <a:endParaRPr lang="en-US"/>
          </a:p>
        </p:txBody>
      </p:sp>
    </p:spTree>
    <p:extLst>
      <p:ext uri="{BB962C8B-B14F-4D97-AF65-F5344CB8AC3E}">
        <p14:creationId xmlns:p14="http://schemas.microsoft.com/office/powerpoint/2010/main" val="37251458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CB6ACD4F-EE60-4832-90A9-8D8E0AAF7D75}" type="datetimeFigureOut">
              <a:rPr lang="en-US"/>
              <a:pPr>
                <a:defRPr/>
              </a:pPr>
              <a:t>7/6/2015</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FE8B34EC-D0BE-4F4E-8976-40C00FD16169}" type="slidenum">
              <a:rPr lang="en-US"/>
              <a:pPr>
                <a:defRPr/>
              </a:pPr>
              <a:t>‹#›</a:t>
            </a:fld>
            <a:endParaRPr lang="en-US"/>
          </a:p>
        </p:txBody>
      </p:sp>
    </p:spTree>
    <p:extLst>
      <p:ext uri="{BB962C8B-B14F-4D97-AF65-F5344CB8AC3E}">
        <p14:creationId xmlns:p14="http://schemas.microsoft.com/office/powerpoint/2010/main" val="41242875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fld id="{7C22775A-D2E6-4A50-8930-70D36078BD48}" type="datetimeFigureOut">
              <a:rPr lang="en-US"/>
              <a:pPr>
                <a:defRPr/>
              </a:pPr>
              <a:t>7/6/2015</a:t>
            </a:fld>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E8FC479A-4947-46E9-87F8-A1863AD15F42}" type="slidenum">
              <a:rPr lang="en-US"/>
              <a:pPr>
                <a:defRPr/>
              </a:pPr>
              <a:t>‹#›</a:t>
            </a:fld>
            <a:endParaRPr lang="en-US"/>
          </a:p>
        </p:txBody>
      </p:sp>
    </p:spTree>
    <p:extLst>
      <p:ext uri="{BB962C8B-B14F-4D97-AF65-F5344CB8AC3E}">
        <p14:creationId xmlns:p14="http://schemas.microsoft.com/office/powerpoint/2010/main" val="1270859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0AB7BC-510F-4A76-B7B1-C03E74ADCC7F}" type="slidenum">
              <a:rPr lang="en-US"/>
              <a:pPr>
                <a:defRPr/>
              </a:pPr>
              <a:t>‹#›</a:t>
            </a:fld>
            <a:endParaRPr lang="en-US" dirty="0"/>
          </a:p>
        </p:txBody>
      </p:sp>
    </p:spTree>
    <p:extLst>
      <p:ext uri="{BB962C8B-B14F-4D97-AF65-F5344CB8AC3E}">
        <p14:creationId xmlns:p14="http://schemas.microsoft.com/office/powerpoint/2010/main" val="467363265"/>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26CC8ECA-9C1F-4FF4-9E25-4167C30C0993}" type="datetimeFigureOut">
              <a:rPr lang="en-US"/>
              <a:pPr>
                <a:defRPr/>
              </a:pPr>
              <a:t>7/6/2015</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B7FB56C8-3A11-4EA5-808F-7E8B1BE6C252}" type="slidenum">
              <a:rPr lang="en-US"/>
              <a:pPr>
                <a:defRPr/>
              </a:pPr>
              <a:t>‹#›</a:t>
            </a:fld>
            <a:endParaRPr lang="en-US"/>
          </a:p>
        </p:txBody>
      </p:sp>
    </p:spTree>
    <p:extLst>
      <p:ext uri="{BB962C8B-B14F-4D97-AF65-F5344CB8AC3E}">
        <p14:creationId xmlns:p14="http://schemas.microsoft.com/office/powerpoint/2010/main" val="292113606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ln/>
        </p:spPr>
        <p:txBody>
          <a:bodyPr/>
          <a:lstStyle>
            <a:lvl1pPr>
              <a:defRPr/>
            </a:lvl1pPr>
          </a:lstStyle>
          <a:p>
            <a:pPr>
              <a:defRPr/>
            </a:pPr>
            <a:fld id="{6D7828F9-0C1D-4C0F-9C93-A3F215C89298}" type="datetimeFigureOut">
              <a:rPr lang="en-US"/>
              <a:pPr>
                <a:defRPr/>
              </a:pPr>
              <a:t>7/6/2015</a:t>
            </a:fld>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5F659C8-7635-4D58-B469-0FB0987DDD73}" type="slidenum">
              <a:rPr lang="en-US"/>
              <a:pPr>
                <a:defRPr/>
              </a:pPr>
              <a:t>‹#›</a:t>
            </a:fld>
            <a:endParaRPr lang="en-US"/>
          </a:p>
        </p:txBody>
      </p:sp>
    </p:spTree>
    <p:extLst>
      <p:ext uri="{BB962C8B-B14F-4D97-AF65-F5344CB8AC3E}">
        <p14:creationId xmlns:p14="http://schemas.microsoft.com/office/powerpoint/2010/main" val="81897327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76423397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586438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55075308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941703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7931321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22246581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78124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4287397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6894C2-33FF-4EBB-9972-55A7E84B0C85}" type="slidenum">
              <a:rPr lang="en-US"/>
              <a:pPr>
                <a:defRPr/>
              </a:pPr>
              <a:t>‹#›</a:t>
            </a:fld>
            <a:endParaRPr lang="en-US" dirty="0"/>
          </a:p>
        </p:txBody>
      </p:sp>
    </p:spTree>
    <p:extLst>
      <p:ext uri="{BB962C8B-B14F-4D97-AF65-F5344CB8AC3E}">
        <p14:creationId xmlns:p14="http://schemas.microsoft.com/office/powerpoint/2010/main" val="1474544810"/>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7162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987133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327566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25725419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441063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300992238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141260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1471862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24205160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238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7EEA6-DA8E-4E4A-83FA-C4AB0CB18E99}" type="slidenum">
              <a:rPr lang="en-US"/>
              <a:pPr>
                <a:defRPr/>
              </a:pPr>
              <a:t>‹#›</a:t>
            </a:fld>
            <a:endParaRPr lang="en-US"/>
          </a:p>
        </p:txBody>
      </p:sp>
    </p:spTree>
    <p:extLst>
      <p:ext uri="{BB962C8B-B14F-4D97-AF65-F5344CB8AC3E}">
        <p14:creationId xmlns:p14="http://schemas.microsoft.com/office/powerpoint/2010/main" val="393320378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5608081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222878698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560460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53785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7" y="2130536"/>
            <a:ext cx="7772977" cy="1469371"/>
          </a:xfrm>
          <a:prstGeom prst="rect">
            <a:avLst/>
          </a:prstGeom>
        </p:spPr>
        <p:txBody>
          <a:bodyPr lIns="81947" tIns="40973" rIns="81947" bIns="40973"/>
          <a:lstStyle/>
          <a:p>
            <a:r>
              <a:rPr lang="en-US" smtClean="0"/>
              <a:t>Click to edit Master title style</a:t>
            </a:r>
            <a:endParaRPr lang="en-GB"/>
          </a:p>
        </p:txBody>
      </p:sp>
      <p:sp>
        <p:nvSpPr>
          <p:cNvPr id="3" name="Subtitle 2"/>
          <p:cNvSpPr>
            <a:spLocks noGrp="1"/>
          </p:cNvSpPr>
          <p:nvPr>
            <p:ph type="subTitle" idx="1"/>
          </p:nvPr>
        </p:nvSpPr>
        <p:spPr>
          <a:xfrm>
            <a:off x="1371038" y="3885657"/>
            <a:ext cx="6401955" cy="1753721"/>
          </a:xfrm>
          <a:prstGeom prst="rect">
            <a:avLst/>
          </a:prstGeom>
        </p:spPr>
        <p:txBody>
          <a:bodyPr lIns="81947" tIns="40973" rIns="81947" bIns="40973"/>
          <a:lstStyle>
            <a:lvl1pPr marL="0" indent="0" algn="ctr">
              <a:buNone/>
              <a:defRPr/>
            </a:lvl1pPr>
            <a:lvl2pPr marL="409740" indent="0" algn="ctr">
              <a:buNone/>
              <a:defRPr/>
            </a:lvl2pPr>
            <a:lvl3pPr marL="819478" indent="0" algn="ctr">
              <a:buNone/>
              <a:defRPr/>
            </a:lvl3pPr>
            <a:lvl4pPr marL="1229218" indent="0" algn="ctr">
              <a:buNone/>
              <a:defRPr/>
            </a:lvl4pPr>
            <a:lvl5pPr marL="1638955" indent="0" algn="ctr">
              <a:buNone/>
              <a:defRPr/>
            </a:lvl5pPr>
            <a:lvl6pPr marL="2048693" indent="0" algn="ctr">
              <a:buNone/>
              <a:defRPr/>
            </a:lvl6pPr>
            <a:lvl7pPr marL="2458432" indent="0" algn="ctr">
              <a:buNone/>
              <a:defRPr/>
            </a:lvl7pPr>
            <a:lvl8pPr marL="2868170" indent="0" algn="ctr">
              <a:buNone/>
              <a:defRPr/>
            </a:lvl8pPr>
            <a:lvl9pPr marL="3277909"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53090047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1947" tIns="40973" rIns="81947" bIns="40973"/>
          <a:lstStyle/>
          <a:p>
            <a:r>
              <a:rPr lang="en-US" smtClean="0"/>
              <a:t>Click to edit Master title style</a:t>
            </a:r>
            <a:endParaRPr lang="en-GB"/>
          </a:p>
        </p:txBody>
      </p:sp>
      <p:sp>
        <p:nvSpPr>
          <p:cNvPr id="3" name="Content Placeholder 2"/>
          <p:cNvSpPr>
            <a:spLocks noGrp="1"/>
          </p:cNvSpPr>
          <p:nvPr>
            <p:ph idx="1"/>
          </p:nvPr>
        </p:nvSpPr>
        <p:spPr>
          <a:xfrm>
            <a:off x="457495" y="1599640"/>
            <a:ext cx="8229023" cy="4527176"/>
          </a:xfrm>
          <a:prstGeom prst="rect">
            <a:avLst/>
          </a:prstGeom>
        </p:spPr>
        <p:txBody>
          <a:bodyPr lIns="81947" tIns="40973" rIns="81947" bIns="409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922131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a:prstGeom prst="rect">
            <a:avLst/>
          </a:prstGeom>
        </p:spPr>
        <p:txBody>
          <a:bodyPr lIns="81947" tIns="40973" rIns="81947" bIns="40973"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723038" y="2906526"/>
            <a:ext cx="7771534" cy="1500187"/>
          </a:xfrm>
          <a:prstGeom prst="rect">
            <a:avLst/>
          </a:prstGeom>
        </p:spPr>
        <p:txBody>
          <a:bodyPr lIns="81947" tIns="40973" rIns="81947" bIns="40973" anchor="b"/>
          <a:lstStyle>
            <a:lvl1pPr marL="0" indent="0">
              <a:buNone/>
              <a:defRPr sz="1800"/>
            </a:lvl1pPr>
            <a:lvl2pPr marL="409740" indent="0">
              <a:buNone/>
              <a:defRPr sz="1600"/>
            </a:lvl2pPr>
            <a:lvl3pPr marL="819478" indent="0">
              <a:buNone/>
              <a:defRPr sz="1400"/>
            </a:lvl3pPr>
            <a:lvl4pPr marL="1229218" indent="0">
              <a:buNone/>
              <a:defRPr sz="1300"/>
            </a:lvl4pPr>
            <a:lvl5pPr marL="1638955" indent="0">
              <a:buNone/>
              <a:defRPr sz="1300"/>
            </a:lvl5pPr>
            <a:lvl6pPr marL="2048693" indent="0">
              <a:buNone/>
              <a:defRPr sz="1300"/>
            </a:lvl6pPr>
            <a:lvl7pPr marL="2458432" indent="0">
              <a:buNone/>
              <a:defRPr sz="1300"/>
            </a:lvl7pPr>
            <a:lvl8pPr marL="2868170" indent="0">
              <a:buNone/>
              <a:defRPr sz="1300"/>
            </a:lvl8pPr>
            <a:lvl9pPr marL="3277909" indent="0">
              <a:buNone/>
              <a:defRPr sz="1300"/>
            </a:lvl9pPr>
          </a:lstStyle>
          <a:p>
            <a:pPr lvl="0"/>
            <a:r>
              <a:rPr lang="en-US" smtClean="0"/>
              <a:t>Click to edit Master text styles</a:t>
            </a:r>
          </a:p>
        </p:txBody>
      </p:sp>
    </p:spTree>
    <p:extLst>
      <p:ext uri="{BB962C8B-B14F-4D97-AF65-F5344CB8AC3E}">
        <p14:creationId xmlns:p14="http://schemas.microsoft.com/office/powerpoint/2010/main" val="394510530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1947" tIns="40973" rIns="81947" bIns="40973"/>
          <a:lstStyle/>
          <a:p>
            <a:r>
              <a:rPr lang="en-US" smtClean="0"/>
              <a:t>Click to edit Master title style</a:t>
            </a:r>
            <a:endParaRPr lang="en-GB"/>
          </a:p>
        </p:txBody>
      </p:sp>
      <p:sp>
        <p:nvSpPr>
          <p:cNvPr id="3" name="Content Placeholder 2"/>
          <p:cNvSpPr>
            <a:spLocks noGrp="1"/>
          </p:cNvSpPr>
          <p:nvPr>
            <p:ph sz="half" idx="1"/>
          </p:nvPr>
        </p:nvSpPr>
        <p:spPr>
          <a:xfrm>
            <a:off x="457489" y="1599640"/>
            <a:ext cx="4045238" cy="4527176"/>
          </a:xfrm>
          <a:prstGeom prst="rect">
            <a:avLst/>
          </a:prstGeom>
        </p:spPr>
        <p:txBody>
          <a:bodyPr lIns="81947" tIns="40973" rIns="81947" bIns="40973"/>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286" y="1599640"/>
            <a:ext cx="4045239" cy="4527176"/>
          </a:xfrm>
          <a:prstGeom prst="rect">
            <a:avLst/>
          </a:prstGeom>
        </p:spPr>
        <p:txBody>
          <a:bodyPr lIns="81947" tIns="40973" rIns="81947" bIns="40973"/>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046776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1947" tIns="40973" rIns="81947" bIns="40973"/>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491" y="1535211"/>
            <a:ext cx="4039465" cy="640136"/>
          </a:xfrm>
          <a:prstGeom prst="rect">
            <a:avLst/>
          </a:prstGeom>
        </p:spPr>
        <p:txBody>
          <a:bodyPr lIns="81947" tIns="40973" rIns="81947" bIns="40973" anchor="b"/>
          <a:lstStyle>
            <a:lvl1pPr marL="0" indent="0">
              <a:buNone/>
              <a:defRPr sz="2200" b="1"/>
            </a:lvl1pPr>
            <a:lvl2pPr marL="409740" indent="0">
              <a:buNone/>
              <a:defRPr sz="1800" b="1"/>
            </a:lvl2pPr>
            <a:lvl3pPr marL="819478" indent="0">
              <a:buNone/>
              <a:defRPr sz="1600" b="1"/>
            </a:lvl3pPr>
            <a:lvl4pPr marL="1229218" indent="0">
              <a:buNone/>
              <a:defRPr sz="1400" b="1"/>
            </a:lvl4pPr>
            <a:lvl5pPr marL="1638955" indent="0">
              <a:buNone/>
              <a:defRPr sz="1400" b="1"/>
            </a:lvl5pPr>
            <a:lvl6pPr marL="2048693" indent="0">
              <a:buNone/>
              <a:defRPr sz="1400" b="1"/>
            </a:lvl6pPr>
            <a:lvl7pPr marL="2458432" indent="0">
              <a:buNone/>
              <a:defRPr sz="1400" b="1"/>
            </a:lvl7pPr>
            <a:lvl8pPr marL="2868170" indent="0">
              <a:buNone/>
              <a:defRPr sz="1400" b="1"/>
            </a:lvl8pPr>
            <a:lvl9pPr marL="327790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91" y="2175343"/>
            <a:ext cx="4039465" cy="3951474"/>
          </a:xfrm>
          <a:prstGeom prst="rect">
            <a:avLst/>
          </a:prstGeom>
        </p:spPr>
        <p:txBody>
          <a:bodyPr lIns="81947" tIns="40973" rIns="81947" bIns="40973"/>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605" y="1535211"/>
            <a:ext cx="4040909" cy="640136"/>
          </a:xfrm>
          <a:prstGeom prst="rect">
            <a:avLst/>
          </a:prstGeom>
        </p:spPr>
        <p:txBody>
          <a:bodyPr lIns="81947" tIns="40973" rIns="81947" bIns="40973" anchor="b"/>
          <a:lstStyle>
            <a:lvl1pPr marL="0" indent="0">
              <a:buNone/>
              <a:defRPr sz="2200" b="1"/>
            </a:lvl1pPr>
            <a:lvl2pPr marL="409740" indent="0">
              <a:buNone/>
              <a:defRPr sz="1800" b="1"/>
            </a:lvl2pPr>
            <a:lvl3pPr marL="819478" indent="0">
              <a:buNone/>
              <a:defRPr sz="1600" b="1"/>
            </a:lvl3pPr>
            <a:lvl4pPr marL="1229218" indent="0">
              <a:buNone/>
              <a:defRPr sz="1400" b="1"/>
            </a:lvl4pPr>
            <a:lvl5pPr marL="1638955" indent="0">
              <a:buNone/>
              <a:defRPr sz="1400" b="1"/>
            </a:lvl5pPr>
            <a:lvl6pPr marL="2048693" indent="0">
              <a:buNone/>
              <a:defRPr sz="1400" b="1"/>
            </a:lvl6pPr>
            <a:lvl7pPr marL="2458432" indent="0">
              <a:buNone/>
              <a:defRPr sz="1400" b="1"/>
            </a:lvl7pPr>
            <a:lvl8pPr marL="2868170" indent="0">
              <a:buNone/>
              <a:defRPr sz="1400" b="1"/>
            </a:lvl8pPr>
            <a:lvl9pPr marL="327790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5" y="2175343"/>
            <a:ext cx="4040909" cy="3951474"/>
          </a:xfrm>
          <a:prstGeom prst="rect">
            <a:avLst/>
          </a:prstGeom>
        </p:spPr>
        <p:txBody>
          <a:bodyPr lIns="81947" tIns="40973" rIns="81947" bIns="40973"/>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5353840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1947" tIns="40973" rIns="81947" bIns="40973"/>
          <a:lstStyle/>
          <a:p>
            <a:r>
              <a:rPr lang="en-US" smtClean="0"/>
              <a:t>Click to edit Master title style</a:t>
            </a:r>
            <a:endParaRPr lang="en-GB"/>
          </a:p>
        </p:txBody>
      </p:sp>
    </p:spTree>
    <p:extLst>
      <p:ext uri="{BB962C8B-B14F-4D97-AF65-F5344CB8AC3E}">
        <p14:creationId xmlns:p14="http://schemas.microsoft.com/office/powerpoint/2010/main" val="600115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9EE00-88A7-4058-AE07-E6A31F1FB573}" type="slidenum">
              <a:rPr lang="en-US"/>
              <a:pPr>
                <a:defRPr/>
              </a:pPr>
              <a:t>‹#›</a:t>
            </a:fld>
            <a:endParaRPr lang="en-US"/>
          </a:p>
        </p:txBody>
      </p:sp>
    </p:spTree>
    <p:extLst>
      <p:ext uri="{BB962C8B-B14F-4D97-AF65-F5344CB8AC3E}">
        <p14:creationId xmlns:p14="http://schemas.microsoft.com/office/powerpoint/2010/main" val="291077270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5972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3144"/>
            <a:ext cx="3007591" cy="1162610"/>
          </a:xfrm>
          <a:prstGeom prst="rect">
            <a:avLst/>
          </a:prstGeom>
        </p:spPr>
        <p:txBody>
          <a:bodyPr lIns="81947" tIns="40973" rIns="81947" bIns="40973"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4762" y="273145"/>
            <a:ext cx="5111750" cy="5853672"/>
          </a:xfrm>
          <a:prstGeom prst="rect">
            <a:avLst/>
          </a:prstGeom>
        </p:spPr>
        <p:txBody>
          <a:bodyPr lIns="81947" tIns="40973" rIns="81947" bIns="40973"/>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494" y="1435755"/>
            <a:ext cx="3007591" cy="4691062"/>
          </a:xfrm>
          <a:prstGeom prst="rect">
            <a:avLst/>
          </a:prstGeom>
        </p:spPr>
        <p:txBody>
          <a:bodyPr lIns="81947" tIns="40973" rIns="81947" bIns="40973"/>
          <a:lstStyle>
            <a:lvl1pPr marL="0" indent="0">
              <a:buNone/>
              <a:defRPr sz="1300"/>
            </a:lvl1pPr>
            <a:lvl2pPr marL="409740" indent="0">
              <a:buNone/>
              <a:defRPr sz="1100"/>
            </a:lvl2pPr>
            <a:lvl3pPr marL="819478" indent="0">
              <a:buNone/>
              <a:defRPr sz="900"/>
            </a:lvl3pPr>
            <a:lvl4pPr marL="1229218" indent="0">
              <a:buNone/>
              <a:defRPr sz="800"/>
            </a:lvl4pPr>
            <a:lvl5pPr marL="1638955" indent="0">
              <a:buNone/>
              <a:defRPr sz="800"/>
            </a:lvl5pPr>
            <a:lvl6pPr marL="2048693" indent="0">
              <a:buNone/>
              <a:defRPr sz="800"/>
            </a:lvl6pPr>
            <a:lvl7pPr marL="2458432" indent="0">
              <a:buNone/>
              <a:defRPr sz="800"/>
            </a:lvl7pPr>
            <a:lvl8pPr marL="2868170" indent="0">
              <a:buNone/>
              <a:defRPr sz="800"/>
            </a:lvl8pPr>
            <a:lvl9pPr marL="3277909" indent="0">
              <a:buNone/>
              <a:defRPr sz="800"/>
            </a:lvl9pPr>
          </a:lstStyle>
          <a:p>
            <a:pPr lvl="0"/>
            <a:r>
              <a:rPr lang="en-US" smtClean="0"/>
              <a:t>Click to edit Master text styles</a:t>
            </a:r>
          </a:p>
        </p:txBody>
      </p:sp>
    </p:spTree>
    <p:extLst>
      <p:ext uri="{BB962C8B-B14F-4D97-AF65-F5344CB8AC3E}">
        <p14:creationId xmlns:p14="http://schemas.microsoft.com/office/powerpoint/2010/main" val="378920946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7" y="4800325"/>
            <a:ext cx="5486977" cy="567297"/>
          </a:xfrm>
          <a:prstGeom prst="rect">
            <a:avLst/>
          </a:prstGeom>
        </p:spPr>
        <p:txBody>
          <a:bodyPr lIns="81947" tIns="40973" rIns="81947" bIns="40973"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2447" y="612122"/>
            <a:ext cx="5486977" cy="4115360"/>
          </a:xfrm>
          <a:prstGeom prst="rect">
            <a:avLst/>
          </a:prstGeom>
        </p:spPr>
        <p:txBody>
          <a:bodyPr lIns="81947" tIns="40973" rIns="81947" bIns="40973"/>
          <a:lstStyle>
            <a:lvl1pPr marL="0" indent="0">
              <a:buNone/>
              <a:defRPr sz="2900"/>
            </a:lvl1pPr>
            <a:lvl2pPr marL="409740" indent="0">
              <a:buNone/>
              <a:defRPr sz="2500"/>
            </a:lvl2pPr>
            <a:lvl3pPr marL="819478" indent="0">
              <a:buNone/>
              <a:defRPr sz="2200"/>
            </a:lvl3pPr>
            <a:lvl4pPr marL="1229218" indent="0">
              <a:buNone/>
              <a:defRPr sz="1800"/>
            </a:lvl4pPr>
            <a:lvl5pPr marL="1638955" indent="0">
              <a:buNone/>
              <a:defRPr sz="1800"/>
            </a:lvl5pPr>
            <a:lvl6pPr marL="2048693" indent="0">
              <a:buNone/>
              <a:defRPr sz="1800"/>
            </a:lvl6pPr>
            <a:lvl7pPr marL="2458432" indent="0">
              <a:buNone/>
              <a:defRPr sz="1800"/>
            </a:lvl7pPr>
            <a:lvl8pPr marL="2868170" indent="0">
              <a:buNone/>
              <a:defRPr sz="1800"/>
            </a:lvl8pPr>
            <a:lvl9pPr marL="3277909" indent="0">
              <a:buNone/>
              <a:defRPr sz="1800"/>
            </a:lvl9pPr>
          </a:lstStyle>
          <a:p>
            <a:pPr lvl="0"/>
            <a:endParaRPr lang="en-GB" noProof="0" smtClean="0"/>
          </a:p>
        </p:txBody>
      </p:sp>
      <p:sp>
        <p:nvSpPr>
          <p:cNvPr id="4" name="Text Placeholder 3"/>
          <p:cNvSpPr>
            <a:spLocks noGrp="1"/>
          </p:cNvSpPr>
          <p:nvPr>
            <p:ph type="body" sz="half" idx="2"/>
          </p:nvPr>
        </p:nvSpPr>
        <p:spPr>
          <a:xfrm>
            <a:off x="1792447" y="5367618"/>
            <a:ext cx="5486977" cy="804022"/>
          </a:xfrm>
          <a:prstGeom prst="rect">
            <a:avLst/>
          </a:prstGeom>
        </p:spPr>
        <p:txBody>
          <a:bodyPr lIns="81947" tIns="40973" rIns="81947" bIns="40973"/>
          <a:lstStyle>
            <a:lvl1pPr marL="0" indent="0">
              <a:buNone/>
              <a:defRPr sz="1300"/>
            </a:lvl1pPr>
            <a:lvl2pPr marL="409740" indent="0">
              <a:buNone/>
              <a:defRPr sz="1100"/>
            </a:lvl2pPr>
            <a:lvl3pPr marL="819478" indent="0">
              <a:buNone/>
              <a:defRPr sz="900"/>
            </a:lvl3pPr>
            <a:lvl4pPr marL="1229218" indent="0">
              <a:buNone/>
              <a:defRPr sz="800"/>
            </a:lvl4pPr>
            <a:lvl5pPr marL="1638955" indent="0">
              <a:buNone/>
              <a:defRPr sz="800"/>
            </a:lvl5pPr>
            <a:lvl6pPr marL="2048693" indent="0">
              <a:buNone/>
              <a:defRPr sz="800"/>
            </a:lvl6pPr>
            <a:lvl7pPr marL="2458432" indent="0">
              <a:buNone/>
              <a:defRPr sz="800"/>
            </a:lvl7pPr>
            <a:lvl8pPr marL="2868170" indent="0">
              <a:buNone/>
              <a:defRPr sz="800"/>
            </a:lvl8pPr>
            <a:lvl9pPr marL="3277909" indent="0">
              <a:buNone/>
              <a:defRPr sz="800"/>
            </a:lvl9pPr>
          </a:lstStyle>
          <a:p>
            <a:pPr lvl="0"/>
            <a:r>
              <a:rPr lang="en-US" smtClean="0"/>
              <a:t>Click to edit Master text styles</a:t>
            </a:r>
          </a:p>
        </p:txBody>
      </p:sp>
    </p:spTree>
    <p:extLst>
      <p:ext uri="{BB962C8B-B14F-4D97-AF65-F5344CB8AC3E}">
        <p14:creationId xmlns:p14="http://schemas.microsoft.com/office/powerpoint/2010/main" val="337208144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495" y="274544"/>
            <a:ext cx="8229023" cy="1143000"/>
          </a:xfrm>
          <a:prstGeom prst="rect">
            <a:avLst/>
          </a:prstGeom>
        </p:spPr>
        <p:txBody>
          <a:bodyPr lIns="81947" tIns="40973" rIns="81947" bIns="40973"/>
          <a:lstStyle/>
          <a:p>
            <a:r>
              <a:rPr lang="en-US" smtClean="0"/>
              <a:t>Click to edit Master title style</a:t>
            </a:r>
            <a:endParaRPr lang="en-GB"/>
          </a:p>
        </p:txBody>
      </p:sp>
      <p:sp>
        <p:nvSpPr>
          <p:cNvPr id="3" name="Vertical Text Placeholder 2"/>
          <p:cNvSpPr>
            <a:spLocks noGrp="1"/>
          </p:cNvSpPr>
          <p:nvPr>
            <p:ph type="body" orient="vert" idx="1"/>
          </p:nvPr>
        </p:nvSpPr>
        <p:spPr>
          <a:xfrm>
            <a:off x="457495" y="1599640"/>
            <a:ext cx="8229023" cy="4527176"/>
          </a:xfrm>
          <a:prstGeom prst="rect">
            <a:avLst/>
          </a:prstGeom>
        </p:spPr>
        <p:txBody>
          <a:bodyPr vert="eaVert" lIns="81947" tIns="40973" rIns="81947" bIns="409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6169793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90" y="274545"/>
            <a:ext cx="2056535" cy="5852272"/>
          </a:xfrm>
          <a:prstGeom prst="rect">
            <a:avLst/>
          </a:prstGeom>
        </p:spPr>
        <p:txBody>
          <a:bodyPr vert="eaVert" lIns="81947" tIns="40973" rIns="81947" bIns="40973"/>
          <a:lstStyle/>
          <a:p>
            <a:r>
              <a:rPr lang="en-US" smtClean="0"/>
              <a:t>Click to edit Master title style</a:t>
            </a:r>
            <a:endParaRPr lang="en-GB"/>
          </a:p>
        </p:txBody>
      </p:sp>
      <p:sp>
        <p:nvSpPr>
          <p:cNvPr id="3" name="Vertical Text Placeholder 2"/>
          <p:cNvSpPr>
            <a:spLocks noGrp="1"/>
          </p:cNvSpPr>
          <p:nvPr>
            <p:ph type="body" orient="vert" idx="1"/>
          </p:nvPr>
        </p:nvSpPr>
        <p:spPr>
          <a:xfrm>
            <a:off x="457502" y="274545"/>
            <a:ext cx="6033943" cy="5852272"/>
          </a:xfrm>
          <a:prstGeom prst="rect">
            <a:avLst/>
          </a:prstGeom>
        </p:spPr>
        <p:txBody>
          <a:bodyPr vert="eaVert" lIns="81947" tIns="40973" rIns="81947" bIns="409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240300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25188D6-2AA9-4E9A-BAEE-8CC81F4E2E93}" type="datetimeFigureOut">
              <a:rPr lang="en-US">
                <a:solidFill>
                  <a:srgbClr val="FFFFFF"/>
                </a:solidFill>
              </a:rPr>
              <a:pPr>
                <a:defRPr/>
              </a:pPr>
              <a:t>7/6/2015</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E09FCB-6C2A-4311-8F69-FA886A8D3C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7341172"/>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1E05A12-0855-42F5-A159-6F5D796ADAD6}" type="datetimeFigureOut">
              <a:rPr lang="en-US">
                <a:solidFill>
                  <a:srgbClr val="FFFFFF"/>
                </a:solidFill>
              </a:rPr>
              <a:pPr>
                <a:defRPr/>
              </a:pPr>
              <a:t>7/6/2015</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2D8F94-F202-4AA6-B666-559A25B907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4607055"/>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E73E74-E9AA-4BA9-83F2-2281810BA771}" type="datetimeFigureOut">
              <a:rPr lang="en-US">
                <a:solidFill>
                  <a:srgbClr val="FFFFFF"/>
                </a:solidFill>
              </a:rPr>
              <a:pPr>
                <a:defRPr/>
              </a:pPr>
              <a:t>7/6/2015</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A4BBB8-246E-4295-BF1E-C4D7639754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6332940"/>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9C58009-B980-4FD3-9598-64BB5EBD8B47}" type="datetimeFigureOut">
              <a:rPr lang="en-US">
                <a:solidFill>
                  <a:srgbClr val="FFFFFF"/>
                </a:solidFill>
              </a:rPr>
              <a:pPr>
                <a:defRPr/>
              </a:pPr>
              <a:t>7/6/2015</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5D0469-57EA-4D73-8BB3-EA61BEF7FE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3006638"/>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E11491D-3920-4797-ADF6-CE5E22E9B502}" type="datetimeFigureOut">
              <a:rPr lang="en-US">
                <a:solidFill>
                  <a:srgbClr val="FFFFFF"/>
                </a:solidFill>
              </a:rPr>
              <a:pPr>
                <a:defRPr/>
              </a:pPr>
              <a:t>7/6/2015</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746AFE-6F45-4A0A-8D35-8BA91783A8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534279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64AECD-B521-4335-B2A1-4BA7B7B9F733}" type="slidenum">
              <a:rPr lang="en-US"/>
              <a:pPr>
                <a:defRPr/>
              </a:pPr>
              <a:t>‹#›</a:t>
            </a:fld>
            <a:endParaRPr lang="en-US"/>
          </a:p>
        </p:txBody>
      </p:sp>
    </p:spTree>
    <p:extLst>
      <p:ext uri="{BB962C8B-B14F-4D97-AF65-F5344CB8AC3E}">
        <p14:creationId xmlns:p14="http://schemas.microsoft.com/office/powerpoint/2010/main" val="294913321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C1F365E-98E1-4BD7-9AA7-DCD207C909A8}" type="datetimeFigureOut">
              <a:rPr lang="en-US">
                <a:solidFill>
                  <a:srgbClr val="FFFFFF"/>
                </a:solidFill>
              </a:rPr>
              <a:pPr>
                <a:defRPr/>
              </a:pPr>
              <a:t>7/6/2015</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7027025-2864-473C-AF2D-6FD98A6334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8235554"/>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5D52B51-5528-4251-BC20-5B158148A770}" type="datetimeFigureOut">
              <a:rPr lang="en-US">
                <a:solidFill>
                  <a:srgbClr val="FFFFFF"/>
                </a:solidFill>
              </a:rPr>
              <a:pPr>
                <a:defRPr/>
              </a:pPr>
              <a:t>7/6/2015</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0EDB45D-C660-4699-8739-9734E13332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3432586"/>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FF9CD4-852E-406C-A18E-EA56A6EF37AF}" type="datetimeFigureOut">
              <a:rPr lang="en-US">
                <a:solidFill>
                  <a:srgbClr val="FFFFFF"/>
                </a:solidFill>
              </a:rPr>
              <a:pPr>
                <a:defRPr/>
              </a:pPr>
              <a:t>7/6/2015</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45BD57-13D8-4DBB-A0FC-F9215466479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88858914"/>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8951FD-EAC0-4B78-8532-42DBFB9F3CAE}" type="datetimeFigureOut">
              <a:rPr lang="en-US">
                <a:solidFill>
                  <a:srgbClr val="FFFFFF"/>
                </a:solidFill>
              </a:rPr>
              <a:pPr>
                <a:defRPr/>
              </a:pPr>
              <a:t>7/6/2015</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E392BB-4833-4877-9028-956ED13DF3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51828768"/>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EA86529-FCA0-4570-9C4B-F3820DB43A5F}" type="datetimeFigureOut">
              <a:rPr lang="en-US">
                <a:solidFill>
                  <a:srgbClr val="FFFFFF"/>
                </a:solidFill>
              </a:rPr>
              <a:pPr>
                <a:defRPr/>
              </a:pPr>
              <a:t>7/6/2015</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5B1677-EBC3-4789-8981-451A1EAA97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4238181"/>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047837F-08D7-48A5-8B9C-3C2A9FA72521}" type="datetimeFigureOut">
              <a:rPr lang="en-US">
                <a:solidFill>
                  <a:srgbClr val="FFFFFF"/>
                </a:solidFill>
              </a:rPr>
              <a:pPr>
                <a:defRPr/>
              </a:pPr>
              <a:t>7/6/2015</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AB2D14-4B91-4A2E-A043-B3E39CB574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8513191"/>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6"/>
            <a:ext cx="7773120" cy="147039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070" indent="0" algn="ctr">
              <a:buNone/>
              <a:defRPr/>
            </a:lvl2pPr>
            <a:lvl3pPr marL="828141" indent="0" algn="ctr">
              <a:buNone/>
              <a:defRPr/>
            </a:lvl3pPr>
            <a:lvl4pPr marL="1242210" indent="0" algn="ctr">
              <a:buNone/>
              <a:defRPr/>
            </a:lvl4pPr>
            <a:lvl5pPr marL="1656282" indent="0" algn="ctr">
              <a:buNone/>
              <a:defRPr/>
            </a:lvl5pPr>
            <a:lvl6pPr marL="2070352" indent="0" algn="ctr">
              <a:buNone/>
              <a:defRPr/>
            </a:lvl6pPr>
            <a:lvl7pPr marL="2484424" indent="0" algn="ctr">
              <a:buNone/>
              <a:defRPr/>
            </a:lvl7pPr>
            <a:lvl8pPr marL="2898494" indent="0" algn="ctr">
              <a:buNone/>
              <a:defRPr/>
            </a:lvl8pPr>
            <a:lvl9pPr marL="3312567"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7445624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94735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80"/>
            <a:ext cx="7771680" cy="1362383"/>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722880" y="2906227"/>
            <a:ext cx="7771680" cy="1500638"/>
          </a:xfrm>
        </p:spPr>
        <p:txBody>
          <a:bodyPr anchor="b"/>
          <a:lstStyle>
            <a:lvl1pPr marL="0" indent="0">
              <a:buNone/>
              <a:defRPr sz="1800"/>
            </a:lvl1pPr>
            <a:lvl2pPr marL="414070" indent="0">
              <a:buNone/>
              <a:defRPr sz="1600"/>
            </a:lvl2pPr>
            <a:lvl3pPr marL="828141" indent="0">
              <a:buNone/>
              <a:defRPr sz="1500"/>
            </a:lvl3pPr>
            <a:lvl4pPr marL="1242210" indent="0">
              <a:buNone/>
              <a:defRPr sz="1300"/>
            </a:lvl4pPr>
            <a:lvl5pPr marL="1656282" indent="0">
              <a:buNone/>
              <a:defRPr sz="1300"/>
            </a:lvl5pPr>
            <a:lvl6pPr marL="2070352" indent="0">
              <a:buNone/>
              <a:defRPr sz="1300"/>
            </a:lvl6pPr>
            <a:lvl7pPr marL="2484424" indent="0">
              <a:buNone/>
              <a:defRPr sz="1300"/>
            </a:lvl7pPr>
            <a:lvl8pPr marL="2898494" indent="0">
              <a:buNone/>
              <a:defRPr sz="1300"/>
            </a:lvl8pPr>
            <a:lvl9pPr marL="3312567" indent="0">
              <a:buNone/>
              <a:defRPr sz="1300"/>
            </a:lvl9pPr>
          </a:lstStyle>
          <a:p>
            <a:pPr lvl="0"/>
            <a:r>
              <a:rPr lang="en-US" smtClean="0"/>
              <a:t>Click to edit Master text styles</a:t>
            </a:r>
          </a:p>
        </p:txBody>
      </p:sp>
    </p:spTree>
    <p:extLst>
      <p:ext uri="{BB962C8B-B14F-4D97-AF65-F5344CB8AC3E}">
        <p14:creationId xmlns:p14="http://schemas.microsoft.com/office/powerpoint/2010/main" val="39685217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71040" y="1906763"/>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562" y="1906763"/>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9461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5467FB-1ECC-4258-AB28-6E946AA73EE3}" type="slidenum">
              <a:rPr lang="en-US"/>
              <a:pPr>
                <a:defRPr/>
              </a:pPr>
              <a:t>‹#›</a:t>
            </a:fld>
            <a:endParaRPr lang="en-US"/>
          </a:p>
        </p:txBody>
      </p:sp>
    </p:spTree>
    <p:extLst>
      <p:ext uri="{BB962C8B-B14F-4D97-AF65-F5344CB8AC3E}">
        <p14:creationId xmlns:p14="http://schemas.microsoft.com/office/powerpoint/2010/main" val="210803325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9"/>
            <a:ext cx="8229600" cy="11420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920" y="1535206"/>
            <a:ext cx="4039200" cy="639427"/>
          </a:xfrm>
        </p:spPr>
        <p:txBody>
          <a:bodyPr anchor="b"/>
          <a:lstStyle>
            <a:lvl1pPr marL="0" indent="0">
              <a:buNone/>
              <a:defRPr sz="2200" b="1"/>
            </a:lvl1pPr>
            <a:lvl2pPr marL="414070" indent="0">
              <a:buNone/>
              <a:defRPr sz="1800" b="1"/>
            </a:lvl2pPr>
            <a:lvl3pPr marL="828141" indent="0">
              <a:buNone/>
              <a:defRPr sz="1600" b="1"/>
            </a:lvl3pPr>
            <a:lvl4pPr marL="1242210" indent="0">
              <a:buNone/>
              <a:defRPr sz="1500" b="1"/>
            </a:lvl4pPr>
            <a:lvl5pPr marL="1656282" indent="0">
              <a:buNone/>
              <a:defRPr sz="1500" b="1"/>
            </a:lvl5pPr>
            <a:lvl6pPr marL="2070352" indent="0">
              <a:buNone/>
              <a:defRPr sz="1500" b="1"/>
            </a:lvl6pPr>
            <a:lvl7pPr marL="2484424" indent="0">
              <a:buNone/>
              <a:defRPr sz="1500" b="1"/>
            </a:lvl7pPr>
            <a:lvl8pPr marL="2898494" indent="0">
              <a:buNone/>
              <a:defRPr sz="1500" b="1"/>
            </a:lvl8pPr>
            <a:lvl9pPr marL="331256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31"/>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442" y="1535206"/>
            <a:ext cx="4042080" cy="639427"/>
          </a:xfrm>
        </p:spPr>
        <p:txBody>
          <a:bodyPr anchor="b"/>
          <a:lstStyle>
            <a:lvl1pPr marL="0" indent="0">
              <a:buNone/>
              <a:defRPr sz="2200" b="1"/>
            </a:lvl1pPr>
            <a:lvl2pPr marL="414070" indent="0">
              <a:buNone/>
              <a:defRPr sz="1800" b="1"/>
            </a:lvl2pPr>
            <a:lvl3pPr marL="828141" indent="0">
              <a:buNone/>
              <a:defRPr sz="1600" b="1"/>
            </a:lvl3pPr>
            <a:lvl4pPr marL="1242210" indent="0">
              <a:buNone/>
              <a:defRPr sz="1500" b="1"/>
            </a:lvl4pPr>
            <a:lvl5pPr marL="1656282" indent="0">
              <a:buNone/>
              <a:defRPr sz="1500" b="1"/>
            </a:lvl5pPr>
            <a:lvl6pPr marL="2070352" indent="0">
              <a:buNone/>
              <a:defRPr sz="1500" b="1"/>
            </a:lvl6pPr>
            <a:lvl7pPr marL="2484424" indent="0">
              <a:buNone/>
              <a:defRPr sz="1500" b="1"/>
            </a:lvl7pPr>
            <a:lvl8pPr marL="2898494" indent="0">
              <a:buNone/>
              <a:defRPr sz="1500" b="1"/>
            </a:lvl8pPr>
            <a:lvl9pPr marL="331256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31"/>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956404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2509202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7456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920" y="1434410"/>
            <a:ext cx="3008160" cy="4692013"/>
          </a:xfrm>
        </p:spPr>
        <p:txBody>
          <a:bodyPr/>
          <a:lstStyle>
            <a:lvl1pPr marL="0" indent="0">
              <a:buNone/>
              <a:defRPr sz="1300"/>
            </a:lvl1pPr>
            <a:lvl2pPr marL="414070" indent="0">
              <a:buNone/>
              <a:defRPr sz="1100"/>
            </a:lvl2pPr>
            <a:lvl3pPr marL="828141" indent="0">
              <a:buNone/>
              <a:defRPr sz="900"/>
            </a:lvl3pPr>
            <a:lvl4pPr marL="1242210" indent="0">
              <a:buNone/>
              <a:defRPr sz="800"/>
            </a:lvl4pPr>
            <a:lvl5pPr marL="1656282" indent="0">
              <a:buNone/>
              <a:defRPr sz="800"/>
            </a:lvl5pPr>
            <a:lvl6pPr marL="2070352" indent="0">
              <a:buNone/>
              <a:defRPr sz="800"/>
            </a:lvl6pPr>
            <a:lvl7pPr marL="2484424" indent="0">
              <a:buNone/>
              <a:defRPr sz="800"/>
            </a:lvl7pPr>
            <a:lvl8pPr marL="2898494" indent="0">
              <a:buNone/>
              <a:defRPr sz="800"/>
            </a:lvl8pPr>
            <a:lvl9pPr marL="3312567" indent="0">
              <a:buNone/>
              <a:defRPr sz="800"/>
            </a:lvl9pPr>
          </a:lstStyle>
          <a:p>
            <a:pPr lvl="0"/>
            <a:r>
              <a:rPr lang="en-US" smtClean="0"/>
              <a:t>Click to edit Master text styles</a:t>
            </a:r>
          </a:p>
        </p:txBody>
      </p:sp>
    </p:spTree>
    <p:extLst>
      <p:ext uri="{BB962C8B-B14F-4D97-AF65-F5344CB8AC3E}">
        <p14:creationId xmlns:p14="http://schemas.microsoft.com/office/powerpoint/2010/main" val="227989974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070" indent="0">
              <a:buNone/>
              <a:defRPr sz="2500"/>
            </a:lvl2pPr>
            <a:lvl3pPr marL="828141" indent="0">
              <a:buNone/>
              <a:defRPr sz="2200"/>
            </a:lvl3pPr>
            <a:lvl4pPr marL="1242210" indent="0">
              <a:buNone/>
              <a:defRPr sz="1800"/>
            </a:lvl4pPr>
            <a:lvl5pPr marL="1656282" indent="0">
              <a:buNone/>
              <a:defRPr sz="1800"/>
            </a:lvl5pPr>
            <a:lvl6pPr marL="2070352" indent="0">
              <a:buNone/>
              <a:defRPr sz="1800"/>
            </a:lvl6pPr>
            <a:lvl7pPr marL="2484424" indent="0">
              <a:buNone/>
              <a:defRPr sz="1800"/>
            </a:lvl7pPr>
            <a:lvl8pPr marL="2898494" indent="0">
              <a:buNone/>
              <a:defRPr sz="1800"/>
            </a:lvl8pPr>
            <a:lvl9pPr marL="3312567" indent="0">
              <a:buNone/>
              <a:defRPr sz="1800"/>
            </a:lvl9pPr>
          </a:lstStyle>
          <a:p>
            <a:pPr lvl="0"/>
            <a:endParaRPr lang="en-GB" noProof="0" smtClean="0"/>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070" indent="0">
              <a:buNone/>
              <a:defRPr sz="1100"/>
            </a:lvl2pPr>
            <a:lvl3pPr marL="828141" indent="0">
              <a:buNone/>
              <a:defRPr sz="900"/>
            </a:lvl3pPr>
            <a:lvl4pPr marL="1242210" indent="0">
              <a:buNone/>
              <a:defRPr sz="800"/>
            </a:lvl4pPr>
            <a:lvl5pPr marL="1656282" indent="0">
              <a:buNone/>
              <a:defRPr sz="800"/>
            </a:lvl5pPr>
            <a:lvl6pPr marL="2070352" indent="0">
              <a:buNone/>
              <a:defRPr sz="800"/>
            </a:lvl6pPr>
            <a:lvl7pPr marL="2484424" indent="0">
              <a:buNone/>
              <a:defRPr sz="800"/>
            </a:lvl7pPr>
            <a:lvl8pPr marL="2898494" indent="0">
              <a:buNone/>
              <a:defRPr sz="800"/>
            </a:lvl8pPr>
            <a:lvl9pPr marL="3312567" indent="0">
              <a:buNone/>
              <a:defRPr sz="800"/>
            </a:lvl9pPr>
          </a:lstStyle>
          <a:p>
            <a:pPr lvl="0"/>
            <a:r>
              <a:rPr lang="en-US" smtClean="0"/>
              <a:t>Click to edit Master text styles</a:t>
            </a:r>
          </a:p>
        </p:txBody>
      </p:sp>
    </p:spTree>
    <p:extLst>
      <p:ext uri="{BB962C8B-B14F-4D97-AF65-F5344CB8AC3E}">
        <p14:creationId xmlns:p14="http://schemas.microsoft.com/office/powerpoint/2010/main" val="99654299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760018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0"/>
            <a:ext cx="1951200" cy="565691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4835625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59899760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787147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en-US" smtClean="0"/>
              <a:t>Click to edit Master text styles</a:t>
            </a:r>
          </a:p>
        </p:txBody>
      </p:sp>
    </p:spTree>
    <p:extLst>
      <p:ext uri="{BB962C8B-B14F-4D97-AF65-F5344CB8AC3E}">
        <p14:creationId xmlns:p14="http://schemas.microsoft.com/office/powerpoint/2010/main" val="788377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B920A3-51D5-41C4-A9E6-267A23771C94}" type="slidenum">
              <a:rPr lang="en-US"/>
              <a:pPr>
                <a:defRPr/>
              </a:pPr>
              <a:t>‹#›</a:t>
            </a:fld>
            <a:endParaRPr lang="en-US"/>
          </a:p>
        </p:txBody>
      </p:sp>
    </p:spTree>
    <p:extLst>
      <p:ext uri="{BB962C8B-B14F-4D97-AF65-F5344CB8AC3E}">
        <p14:creationId xmlns:p14="http://schemas.microsoft.com/office/powerpoint/2010/main" val="106776911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15" y="1981216"/>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16"/>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0993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0365623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50150830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00625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Tree>
    <p:extLst>
      <p:ext uri="{BB962C8B-B14F-4D97-AF65-F5344CB8AC3E}">
        <p14:creationId xmlns:p14="http://schemas.microsoft.com/office/powerpoint/2010/main" val="244226325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Tree>
    <p:extLst>
      <p:ext uri="{BB962C8B-B14F-4D97-AF65-F5344CB8AC3E}">
        <p14:creationId xmlns:p14="http://schemas.microsoft.com/office/powerpoint/2010/main" val="409177872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52658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609607"/>
            <a:ext cx="1941512" cy="5483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6" y="609607"/>
            <a:ext cx="5675313"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1234013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ADD5BEA-DBDC-4CF3-B026-B034E8D95A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0534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5A190D1-A067-4F1B-9DF8-435B7E1534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7597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583BDF-FC81-4FAC-9E0C-D24C546CFBD1}" type="slidenum">
              <a:rPr lang="en-US"/>
              <a:pPr>
                <a:defRPr/>
              </a:pPr>
              <a:t>‹#›</a:t>
            </a:fld>
            <a:endParaRPr lang="en-US"/>
          </a:p>
        </p:txBody>
      </p:sp>
    </p:spTree>
    <p:extLst>
      <p:ext uri="{BB962C8B-B14F-4D97-AF65-F5344CB8AC3E}">
        <p14:creationId xmlns:p14="http://schemas.microsoft.com/office/powerpoint/2010/main" val="317117296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1036573-5657-48CE-97FA-8901880D43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22500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5C52B51-EB57-4F6A-A022-37393D8D4F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110129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AED14744-7BC3-4C3E-B009-A0B852365E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69558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77EB1C55-6B73-4264-B9D4-5286C7D0B8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887481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6E268CA5-1D7E-4C03-97B8-24F808D959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052372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9A6709-FBF4-45BC-A1D8-792C44AC2C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736861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7CF8CE7-7B8E-4B5A-8938-29DC8A1769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402717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2B8BFA6-C11D-4091-893E-5207359F7A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415626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4680907-E689-42A1-8D00-70BD8058DD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85386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D6C492-F4B3-444E-9DE3-D1EB8BD477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833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E1829-A685-49A1-9920-D1B62E09862E}" type="slidenum">
              <a:rPr lang="en-US"/>
              <a:pPr>
                <a:defRPr/>
              </a:pPr>
              <a:t>‹#›</a:t>
            </a:fld>
            <a:endParaRPr lang="en-US" dirty="0"/>
          </a:p>
        </p:txBody>
      </p:sp>
    </p:spTree>
    <p:extLst>
      <p:ext uri="{BB962C8B-B14F-4D97-AF65-F5344CB8AC3E}">
        <p14:creationId xmlns:p14="http://schemas.microsoft.com/office/powerpoint/2010/main" val="332167671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B93F0B-C400-4CFF-8558-C1FB10FD874E}" type="slidenum">
              <a:rPr lang="en-US"/>
              <a:pPr>
                <a:defRPr/>
              </a:pPr>
              <a:t>‹#›</a:t>
            </a:fld>
            <a:endParaRPr lang="en-US"/>
          </a:p>
        </p:txBody>
      </p:sp>
    </p:spTree>
    <p:extLst>
      <p:ext uri="{BB962C8B-B14F-4D97-AF65-F5344CB8AC3E}">
        <p14:creationId xmlns:p14="http://schemas.microsoft.com/office/powerpoint/2010/main" val="21343498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816D3-9BF6-4BDC-B395-29E7B792CA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86387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5ED4B7-98B2-4A66-A910-DAABFD22EB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932999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40379E-4571-4BDB-9A10-32DFD84863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16069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C37F83-BA3F-43B9-AEF4-82404DAC7C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1541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629A6FE-D417-4073-A4E3-8EBCF20F7E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50134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A9933C-A863-422C-85E7-3B68A22F23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24614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ACAFE-826C-4005-B019-D183AB953A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697195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EDA1BC-41E6-4D9D-8554-EFCEC38B8E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86181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9F47B-E010-4780-9047-768E7E5214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189232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28615"/>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15"/>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C74101-5F04-458E-84D4-902CC35FE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405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80ADF-454B-49FE-8B90-8C3C7509826F}" type="slidenum">
              <a:rPr lang="en-US"/>
              <a:pPr>
                <a:defRPr/>
              </a:pPr>
              <a:t>‹#›</a:t>
            </a:fld>
            <a:endParaRPr lang="en-US"/>
          </a:p>
        </p:txBody>
      </p:sp>
    </p:spTree>
    <p:extLst>
      <p:ext uri="{BB962C8B-B14F-4D97-AF65-F5344CB8AC3E}">
        <p14:creationId xmlns:p14="http://schemas.microsoft.com/office/powerpoint/2010/main" val="313788132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83" indent="0" algn="ctr">
              <a:buNone/>
              <a:defRPr/>
            </a:lvl2pPr>
            <a:lvl3pPr marL="913169" indent="0" algn="ctr">
              <a:buNone/>
              <a:defRPr/>
            </a:lvl3pPr>
            <a:lvl4pPr marL="1369754" indent="0" algn="ctr">
              <a:buNone/>
              <a:defRPr/>
            </a:lvl4pPr>
            <a:lvl5pPr marL="1826337" indent="0" algn="ctr">
              <a:buNone/>
              <a:defRPr/>
            </a:lvl5pPr>
            <a:lvl6pPr marL="2282922" indent="0" algn="ctr">
              <a:buNone/>
              <a:defRPr/>
            </a:lvl6pPr>
            <a:lvl7pPr marL="2739506" indent="0" algn="ctr">
              <a:buNone/>
              <a:defRPr/>
            </a:lvl7pPr>
            <a:lvl8pPr marL="3196084" indent="0" algn="ctr">
              <a:buNone/>
              <a:defRPr/>
            </a:lvl8pPr>
            <a:lvl9pPr marL="3652673"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A80B9067-CA29-433A-9892-2A0ABA9FDDFD}" type="datetimeFigureOut">
              <a:rPr lang="en-US"/>
              <a:pPr/>
              <a:t>7/6/2015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F4AF92-B78A-409E-96A7-CE142A52BB0D}" type="slidenum">
              <a:rPr lang="en-US"/>
              <a:pPr/>
              <a:t>‹#›</a:t>
            </a:fld>
            <a:endParaRPr lang="en-US"/>
          </a:p>
        </p:txBody>
      </p:sp>
    </p:spTree>
    <p:extLst>
      <p:ext uri="{BB962C8B-B14F-4D97-AF65-F5344CB8AC3E}">
        <p14:creationId xmlns:p14="http://schemas.microsoft.com/office/powerpoint/2010/main" val="211969115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CE5BF1D-FEA8-4001-958E-C5D0C3E844CD}" type="datetimeFigureOut">
              <a:rPr lang="en-US"/>
              <a:pPr/>
              <a:t>7/6/2015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B7DAF7-AA12-4BDE-8774-B8CD0F504D70}" type="slidenum">
              <a:rPr lang="en-US"/>
              <a:pPr/>
              <a:t>‹#›</a:t>
            </a:fld>
            <a:endParaRPr lang="en-US"/>
          </a:p>
        </p:txBody>
      </p:sp>
    </p:spTree>
    <p:extLst>
      <p:ext uri="{BB962C8B-B14F-4D97-AF65-F5344CB8AC3E}">
        <p14:creationId xmlns:p14="http://schemas.microsoft.com/office/powerpoint/2010/main" val="80895403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7"/>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583" indent="0">
              <a:buNone/>
              <a:defRPr sz="1800"/>
            </a:lvl2pPr>
            <a:lvl3pPr marL="913169" indent="0">
              <a:buNone/>
              <a:defRPr sz="1600"/>
            </a:lvl3pPr>
            <a:lvl4pPr marL="1369754" indent="0">
              <a:buNone/>
              <a:defRPr sz="1400"/>
            </a:lvl4pPr>
            <a:lvl5pPr marL="1826337" indent="0">
              <a:buNone/>
              <a:defRPr sz="1400"/>
            </a:lvl5pPr>
            <a:lvl6pPr marL="2282922" indent="0">
              <a:buNone/>
              <a:defRPr sz="1400"/>
            </a:lvl6pPr>
            <a:lvl7pPr marL="2739506" indent="0">
              <a:buNone/>
              <a:defRPr sz="1400"/>
            </a:lvl7pPr>
            <a:lvl8pPr marL="3196084" indent="0">
              <a:buNone/>
              <a:defRPr sz="1400"/>
            </a:lvl8pPr>
            <a:lvl9pPr marL="3652673"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30333E-D0EF-4027-8188-7CB5E2411C63}" type="datetimeFigureOut">
              <a:rPr lang="en-US"/>
              <a:pPr/>
              <a:t>7/6/2015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339100-9EB0-4DE8-9C6E-F0E0D3E97E91}" type="slidenum">
              <a:rPr lang="en-US"/>
              <a:pPr/>
              <a:t>‹#›</a:t>
            </a:fld>
            <a:endParaRPr lang="en-US"/>
          </a:p>
        </p:txBody>
      </p:sp>
    </p:spTree>
    <p:extLst>
      <p:ext uri="{BB962C8B-B14F-4D97-AF65-F5344CB8AC3E}">
        <p14:creationId xmlns:p14="http://schemas.microsoft.com/office/powerpoint/2010/main" val="320712110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AE108AB1-767F-438E-9EA2-79818830462C}" type="datetimeFigureOut">
              <a:rPr lang="en-US"/>
              <a:pPr/>
              <a:t>7/6/2015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07167B-A563-4516-9343-7262D861F69E}" type="slidenum">
              <a:rPr lang="en-US"/>
              <a:pPr/>
              <a:t>‹#›</a:t>
            </a:fld>
            <a:endParaRPr lang="en-US"/>
          </a:p>
        </p:txBody>
      </p:sp>
    </p:spTree>
    <p:extLst>
      <p:ext uri="{BB962C8B-B14F-4D97-AF65-F5344CB8AC3E}">
        <p14:creationId xmlns:p14="http://schemas.microsoft.com/office/powerpoint/2010/main" val="329461021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6583" indent="0">
              <a:buNone/>
              <a:defRPr sz="2000" b="1"/>
            </a:lvl2pPr>
            <a:lvl3pPr marL="913169" indent="0">
              <a:buNone/>
              <a:defRPr sz="1800" b="1"/>
            </a:lvl3pPr>
            <a:lvl4pPr marL="1369754" indent="0">
              <a:buNone/>
              <a:defRPr sz="1600" b="1"/>
            </a:lvl4pPr>
            <a:lvl5pPr marL="1826337" indent="0">
              <a:buNone/>
              <a:defRPr sz="1600" b="1"/>
            </a:lvl5pPr>
            <a:lvl6pPr marL="2282922" indent="0">
              <a:buNone/>
              <a:defRPr sz="1600" b="1"/>
            </a:lvl6pPr>
            <a:lvl7pPr marL="2739506" indent="0">
              <a:buNone/>
              <a:defRPr sz="1600" b="1"/>
            </a:lvl7pPr>
            <a:lvl8pPr marL="3196084" indent="0">
              <a:buNone/>
              <a:defRPr sz="1600" b="1"/>
            </a:lvl8pPr>
            <a:lvl9pPr marL="365267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AC4B1E10-6407-416D-B4D6-7C5CF4599704}" type="datetimeFigureOut">
              <a:rPr lang="en-US"/>
              <a:pPr/>
              <a:t>7/6/2015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7C4C47E-7985-4577-AE8C-8EF2797FD7E5}" type="slidenum">
              <a:rPr lang="en-US"/>
              <a:pPr/>
              <a:t>‹#›</a:t>
            </a:fld>
            <a:endParaRPr lang="en-US"/>
          </a:p>
        </p:txBody>
      </p:sp>
    </p:spTree>
    <p:extLst>
      <p:ext uri="{BB962C8B-B14F-4D97-AF65-F5344CB8AC3E}">
        <p14:creationId xmlns:p14="http://schemas.microsoft.com/office/powerpoint/2010/main" val="327488118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3FD1A3CC-615E-43BB-A2B2-DD241DE58D83}" type="datetimeFigureOut">
              <a:rPr lang="en-US"/>
              <a:pPr/>
              <a:t>7/6/2015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5DE6987-29A0-4196-A76E-3E2B166B13F2}" type="slidenum">
              <a:rPr lang="en-US"/>
              <a:pPr/>
              <a:t>‹#›</a:t>
            </a:fld>
            <a:endParaRPr lang="en-US"/>
          </a:p>
        </p:txBody>
      </p:sp>
    </p:spTree>
    <p:extLst>
      <p:ext uri="{BB962C8B-B14F-4D97-AF65-F5344CB8AC3E}">
        <p14:creationId xmlns:p14="http://schemas.microsoft.com/office/powerpoint/2010/main" val="184190855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37C92D2-5D83-4C2B-AA23-4B7AA8EDA649}" type="datetimeFigureOut">
              <a:rPr lang="en-US"/>
              <a:pPr/>
              <a:t>7/6/2015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B7F5D1F-6E4E-4645-913D-4AB41157FB40}" type="slidenum">
              <a:rPr lang="en-US"/>
              <a:pPr/>
              <a:t>‹#›</a:t>
            </a:fld>
            <a:endParaRPr lang="en-US"/>
          </a:p>
        </p:txBody>
      </p:sp>
    </p:spTree>
    <p:extLst>
      <p:ext uri="{BB962C8B-B14F-4D97-AF65-F5344CB8AC3E}">
        <p14:creationId xmlns:p14="http://schemas.microsoft.com/office/powerpoint/2010/main" val="146588428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DB81120-91AE-47FA-B947-9C98704060B4}" type="datetimeFigureOut">
              <a:rPr lang="en-US"/>
              <a:pPr/>
              <a:t>7/6/2015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0668A5-41FC-4F1F-BF00-4384BEE83064}" type="slidenum">
              <a:rPr lang="en-US"/>
              <a:pPr/>
              <a:t>‹#›</a:t>
            </a:fld>
            <a:endParaRPr lang="en-US"/>
          </a:p>
        </p:txBody>
      </p:sp>
    </p:spTree>
    <p:extLst>
      <p:ext uri="{BB962C8B-B14F-4D97-AF65-F5344CB8AC3E}">
        <p14:creationId xmlns:p14="http://schemas.microsoft.com/office/powerpoint/2010/main" val="336230243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83" indent="0">
              <a:buNone/>
              <a:defRPr sz="2800"/>
            </a:lvl2pPr>
            <a:lvl3pPr marL="913169" indent="0">
              <a:buNone/>
              <a:defRPr sz="2400"/>
            </a:lvl3pPr>
            <a:lvl4pPr marL="1369754" indent="0">
              <a:buNone/>
              <a:defRPr sz="2000"/>
            </a:lvl4pPr>
            <a:lvl5pPr marL="1826337" indent="0">
              <a:buNone/>
              <a:defRPr sz="2000"/>
            </a:lvl5pPr>
            <a:lvl6pPr marL="2282922" indent="0">
              <a:buNone/>
              <a:defRPr sz="2000"/>
            </a:lvl6pPr>
            <a:lvl7pPr marL="2739506" indent="0">
              <a:buNone/>
              <a:defRPr sz="2000"/>
            </a:lvl7pPr>
            <a:lvl8pPr marL="3196084" indent="0">
              <a:buNone/>
              <a:defRPr sz="2000"/>
            </a:lvl8pPr>
            <a:lvl9pPr marL="3652673"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83" indent="0">
              <a:buNone/>
              <a:defRPr sz="1200"/>
            </a:lvl2pPr>
            <a:lvl3pPr marL="913169" indent="0">
              <a:buNone/>
              <a:defRPr sz="1000"/>
            </a:lvl3pPr>
            <a:lvl4pPr marL="1369754" indent="0">
              <a:buNone/>
              <a:defRPr sz="900"/>
            </a:lvl4pPr>
            <a:lvl5pPr marL="1826337" indent="0">
              <a:buNone/>
              <a:defRPr sz="900"/>
            </a:lvl5pPr>
            <a:lvl6pPr marL="2282922" indent="0">
              <a:buNone/>
              <a:defRPr sz="900"/>
            </a:lvl6pPr>
            <a:lvl7pPr marL="2739506" indent="0">
              <a:buNone/>
              <a:defRPr sz="900"/>
            </a:lvl7pPr>
            <a:lvl8pPr marL="3196084" indent="0">
              <a:buNone/>
              <a:defRPr sz="900"/>
            </a:lvl8pPr>
            <a:lvl9pPr marL="365267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477257E-5F3F-4E61-A011-279AD52142B7}" type="datetimeFigureOut">
              <a:rPr lang="en-US"/>
              <a:pPr/>
              <a:t>7/6/2015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0B7921-2E2F-45C1-95ED-FD764966FE27}" type="slidenum">
              <a:rPr lang="en-US"/>
              <a:pPr/>
              <a:t>‹#›</a:t>
            </a:fld>
            <a:endParaRPr lang="en-US"/>
          </a:p>
        </p:txBody>
      </p:sp>
    </p:spTree>
    <p:extLst>
      <p:ext uri="{BB962C8B-B14F-4D97-AF65-F5344CB8AC3E}">
        <p14:creationId xmlns:p14="http://schemas.microsoft.com/office/powerpoint/2010/main" val="216104264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A4A8C43A-F2F4-4D2E-8F28-00702DA7B16C}" type="datetimeFigureOut">
              <a:rPr lang="en-US"/>
              <a:pPr/>
              <a:t>7/6/2015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EA5FA7-435C-434D-9434-163BBEDB9134}" type="slidenum">
              <a:rPr lang="en-US"/>
              <a:pPr/>
              <a:t>‹#›</a:t>
            </a:fld>
            <a:endParaRPr lang="en-US"/>
          </a:p>
        </p:txBody>
      </p:sp>
    </p:spTree>
    <p:extLst>
      <p:ext uri="{BB962C8B-B14F-4D97-AF65-F5344CB8AC3E}">
        <p14:creationId xmlns:p14="http://schemas.microsoft.com/office/powerpoint/2010/main" val="1700077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A1FA17-50B3-4E27-B08B-1EF6CDD65A3C}" type="slidenum">
              <a:rPr lang="en-US"/>
              <a:pPr>
                <a:defRPr/>
              </a:pPr>
              <a:t>‹#›</a:t>
            </a:fld>
            <a:endParaRPr lang="en-US"/>
          </a:p>
        </p:txBody>
      </p:sp>
    </p:spTree>
    <p:extLst>
      <p:ext uri="{BB962C8B-B14F-4D97-AF65-F5344CB8AC3E}">
        <p14:creationId xmlns:p14="http://schemas.microsoft.com/office/powerpoint/2010/main" val="317393871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3"/>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78559B8-149C-457C-BBA5-BD2413385C05}" type="datetimeFigureOut">
              <a:rPr lang="en-US"/>
              <a:pPr/>
              <a:t>7/6/2015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80F9FC-8D95-4787-8787-579221C874BF}" type="slidenum">
              <a:rPr lang="en-US"/>
              <a:pPr/>
              <a:t>‹#›</a:t>
            </a:fld>
            <a:endParaRPr lang="en-US"/>
          </a:p>
        </p:txBody>
      </p:sp>
    </p:spTree>
    <p:extLst>
      <p:ext uri="{BB962C8B-B14F-4D97-AF65-F5344CB8AC3E}">
        <p14:creationId xmlns:p14="http://schemas.microsoft.com/office/powerpoint/2010/main" val="67314214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425" indent="0" algn="ctr">
              <a:buNone/>
              <a:defRPr/>
            </a:lvl2pPr>
            <a:lvl3pPr marL="828850" indent="0" algn="ctr">
              <a:buNone/>
              <a:defRPr/>
            </a:lvl3pPr>
            <a:lvl4pPr marL="1243275" indent="0" algn="ctr">
              <a:buNone/>
              <a:defRPr/>
            </a:lvl4pPr>
            <a:lvl5pPr marL="1657700" indent="0" algn="ctr">
              <a:buNone/>
              <a:defRPr/>
            </a:lvl5pPr>
            <a:lvl6pPr marL="2072126" indent="0" algn="ctr">
              <a:buNone/>
              <a:defRPr/>
            </a:lvl6pPr>
            <a:lvl7pPr marL="2486552" indent="0" algn="ctr">
              <a:buNone/>
              <a:defRPr/>
            </a:lvl7pPr>
            <a:lvl8pPr marL="2900977" indent="0" algn="ctr">
              <a:buNone/>
              <a:defRPr/>
            </a:lvl8pPr>
            <a:lvl9pPr marL="3315402"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13123258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2903904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4"/>
            <a:ext cx="7771680" cy="1362383"/>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425" indent="0">
              <a:buNone/>
              <a:defRPr sz="1600"/>
            </a:lvl2pPr>
            <a:lvl3pPr marL="828850" indent="0">
              <a:buNone/>
              <a:defRPr sz="1500"/>
            </a:lvl3pPr>
            <a:lvl4pPr marL="1243275" indent="0">
              <a:buNone/>
              <a:defRPr sz="1300"/>
            </a:lvl4pPr>
            <a:lvl5pPr marL="1657700" indent="0">
              <a:buNone/>
              <a:defRPr sz="1300"/>
            </a:lvl5pPr>
            <a:lvl6pPr marL="2072126" indent="0">
              <a:buNone/>
              <a:defRPr sz="1300"/>
            </a:lvl6pPr>
            <a:lvl7pPr marL="2486552" indent="0">
              <a:buNone/>
              <a:defRPr sz="1300"/>
            </a:lvl7pPr>
            <a:lvl8pPr marL="2900977" indent="0">
              <a:buNone/>
              <a:defRPr sz="1300"/>
            </a:lvl8pPr>
            <a:lvl9pPr marL="3315402" indent="0">
              <a:buNone/>
              <a:defRPr sz="1300"/>
            </a:lvl9pPr>
          </a:lstStyle>
          <a:p>
            <a:pPr lvl="0"/>
            <a:r>
              <a:rPr lang="en-US" smtClean="0"/>
              <a:t>Click to edit Master text styles</a:t>
            </a:r>
          </a:p>
        </p:txBody>
      </p:sp>
    </p:spTree>
    <p:extLst>
      <p:ext uri="{BB962C8B-B14F-4D97-AF65-F5344CB8AC3E}">
        <p14:creationId xmlns:p14="http://schemas.microsoft.com/office/powerpoint/2010/main" val="212817795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107812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0"/>
            <a:ext cx="8229600" cy="11420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920" y="1535205"/>
            <a:ext cx="4039200" cy="639427"/>
          </a:xfrm>
        </p:spPr>
        <p:txBody>
          <a:bodyPr anchor="b"/>
          <a:lstStyle>
            <a:lvl1pPr marL="0" indent="0">
              <a:buNone/>
              <a:defRPr sz="2200" b="1"/>
            </a:lvl1pPr>
            <a:lvl2pPr marL="414425" indent="0">
              <a:buNone/>
              <a:defRPr sz="1800" b="1"/>
            </a:lvl2pPr>
            <a:lvl3pPr marL="828850" indent="0">
              <a:buNone/>
              <a:defRPr sz="1600" b="1"/>
            </a:lvl3pPr>
            <a:lvl4pPr marL="1243275" indent="0">
              <a:buNone/>
              <a:defRPr sz="1500" b="1"/>
            </a:lvl4pPr>
            <a:lvl5pPr marL="1657700" indent="0">
              <a:buNone/>
              <a:defRPr sz="1500" b="1"/>
            </a:lvl5pPr>
            <a:lvl6pPr marL="2072126" indent="0">
              <a:buNone/>
              <a:defRPr sz="1500" b="1"/>
            </a:lvl6pPr>
            <a:lvl7pPr marL="2486552" indent="0">
              <a:buNone/>
              <a:defRPr sz="1500" b="1"/>
            </a:lvl7pPr>
            <a:lvl8pPr marL="2900977" indent="0">
              <a:buNone/>
              <a:defRPr sz="1500" b="1"/>
            </a:lvl8pPr>
            <a:lvl9pPr marL="331540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31"/>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442" y="1535205"/>
            <a:ext cx="4042080" cy="639427"/>
          </a:xfrm>
        </p:spPr>
        <p:txBody>
          <a:bodyPr anchor="b"/>
          <a:lstStyle>
            <a:lvl1pPr marL="0" indent="0">
              <a:buNone/>
              <a:defRPr sz="2200" b="1"/>
            </a:lvl1pPr>
            <a:lvl2pPr marL="414425" indent="0">
              <a:buNone/>
              <a:defRPr sz="1800" b="1"/>
            </a:lvl2pPr>
            <a:lvl3pPr marL="828850" indent="0">
              <a:buNone/>
              <a:defRPr sz="1600" b="1"/>
            </a:lvl3pPr>
            <a:lvl4pPr marL="1243275" indent="0">
              <a:buNone/>
              <a:defRPr sz="1500" b="1"/>
            </a:lvl4pPr>
            <a:lvl5pPr marL="1657700" indent="0">
              <a:buNone/>
              <a:defRPr sz="1500" b="1"/>
            </a:lvl5pPr>
            <a:lvl6pPr marL="2072126" indent="0">
              <a:buNone/>
              <a:defRPr sz="1500" b="1"/>
            </a:lvl6pPr>
            <a:lvl7pPr marL="2486552" indent="0">
              <a:buNone/>
              <a:defRPr sz="1500" b="1"/>
            </a:lvl7pPr>
            <a:lvl8pPr marL="2900977" indent="0">
              <a:buNone/>
              <a:defRPr sz="1500" b="1"/>
            </a:lvl8pPr>
            <a:lvl9pPr marL="331540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31"/>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7572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2868844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15435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920" y="1434400"/>
            <a:ext cx="3008160" cy="4692013"/>
          </a:xfrm>
        </p:spPr>
        <p:txBody>
          <a:bodyPr/>
          <a:lstStyle>
            <a:lvl1pPr marL="0" indent="0">
              <a:buNone/>
              <a:defRPr sz="1300"/>
            </a:lvl1pPr>
            <a:lvl2pPr marL="414425" indent="0">
              <a:buNone/>
              <a:defRPr sz="1100"/>
            </a:lvl2pPr>
            <a:lvl3pPr marL="828850" indent="0">
              <a:buNone/>
              <a:defRPr sz="900"/>
            </a:lvl3pPr>
            <a:lvl4pPr marL="1243275" indent="0">
              <a:buNone/>
              <a:defRPr sz="800"/>
            </a:lvl4pPr>
            <a:lvl5pPr marL="1657700" indent="0">
              <a:buNone/>
              <a:defRPr sz="800"/>
            </a:lvl5pPr>
            <a:lvl6pPr marL="2072126" indent="0">
              <a:buNone/>
              <a:defRPr sz="800"/>
            </a:lvl6pPr>
            <a:lvl7pPr marL="2486552" indent="0">
              <a:buNone/>
              <a:defRPr sz="800"/>
            </a:lvl7pPr>
            <a:lvl8pPr marL="2900977" indent="0">
              <a:buNone/>
              <a:defRPr sz="800"/>
            </a:lvl8pPr>
            <a:lvl9pPr marL="3315402" indent="0">
              <a:buNone/>
              <a:defRPr sz="800"/>
            </a:lvl9pPr>
          </a:lstStyle>
          <a:p>
            <a:pPr lvl="0"/>
            <a:r>
              <a:rPr lang="en-US" smtClean="0"/>
              <a:t>Click to edit Master text styles</a:t>
            </a:r>
          </a:p>
        </p:txBody>
      </p:sp>
    </p:spTree>
    <p:extLst>
      <p:ext uri="{BB962C8B-B14F-4D97-AF65-F5344CB8AC3E}">
        <p14:creationId xmlns:p14="http://schemas.microsoft.com/office/powerpoint/2010/main" val="95612116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425" indent="0">
              <a:buNone/>
              <a:defRPr sz="2500"/>
            </a:lvl2pPr>
            <a:lvl3pPr marL="828850" indent="0">
              <a:buNone/>
              <a:defRPr sz="2200"/>
            </a:lvl3pPr>
            <a:lvl4pPr marL="1243275" indent="0">
              <a:buNone/>
              <a:defRPr sz="1800"/>
            </a:lvl4pPr>
            <a:lvl5pPr marL="1657700" indent="0">
              <a:buNone/>
              <a:defRPr sz="1800"/>
            </a:lvl5pPr>
            <a:lvl6pPr marL="2072126" indent="0">
              <a:buNone/>
              <a:defRPr sz="1800"/>
            </a:lvl6pPr>
            <a:lvl7pPr marL="2486552" indent="0">
              <a:buNone/>
              <a:defRPr sz="1800"/>
            </a:lvl7pPr>
            <a:lvl8pPr marL="2900977" indent="0">
              <a:buNone/>
              <a:defRPr sz="1800"/>
            </a:lvl8pPr>
            <a:lvl9pPr marL="3315402" indent="0">
              <a:buNone/>
              <a:defRPr sz="1800"/>
            </a:lvl9pPr>
          </a:lstStyle>
          <a:p>
            <a:endParaRPr lang="en-GB"/>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425" indent="0">
              <a:buNone/>
              <a:defRPr sz="1100"/>
            </a:lvl2pPr>
            <a:lvl3pPr marL="828850" indent="0">
              <a:buNone/>
              <a:defRPr sz="900"/>
            </a:lvl3pPr>
            <a:lvl4pPr marL="1243275" indent="0">
              <a:buNone/>
              <a:defRPr sz="800"/>
            </a:lvl4pPr>
            <a:lvl5pPr marL="1657700" indent="0">
              <a:buNone/>
              <a:defRPr sz="800"/>
            </a:lvl5pPr>
            <a:lvl6pPr marL="2072126" indent="0">
              <a:buNone/>
              <a:defRPr sz="800"/>
            </a:lvl6pPr>
            <a:lvl7pPr marL="2486552" indent="0">
              <a:buNone/>
              <a:defRPr sz="800"/>
            </a:lvl7pPr>
            <a:lvl8pPr marL="2900977" indent="0">
              <a:buNone/>
              <a:defRPr sz="800"/>
            </a:lvl8pPr>
            <a:lvl9pPr marL="3315402" indent="0">
              <a:buNone/>
              <a:defRPr sz="800"/>
            </a:lvl9pPr>
          </a:lstStyle>
          <a:p>
            <a:pPr lvl="0"/>
            <a:r>
              <a:rPr lang="en-US" smtClean="0"/>
              <a:t>Click to edit Master text styles</a:t>
            </a:r>
          </a:p>
        </p:txBody>
      </p:sp>
    </p:spTree>
    <p:extLst>
      <p:ext uri="{BB962C8B-B14F-4D97-AF65-F5344CB8AC3E}">
        <p14:creationId xmlns:p14="http://schemas.microsoft.com/office/powerpoint/2010/main" val="2411767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9708AC-94FE-4F2E-9769-52B3B1AE5F05}" type="slidenum">
              <a:rPr lang="en-US"/>
              <a:pPr>
                <a:defRPr/>
              </a:pPr>
              <a:t>‹#›</a:t>
            </a:fld>
            <a:endParaRPr lang="en-US"/>
          </a:p>
        </p:txBody>
      </p:sp>
    </p:spTree>
    <p:extLst>
      <p:ext uri="{BB962C8B-B14F-4D97-AF65-F5344CB8AC3E}">
        <p14:creationId xmlns:p14="http://schemas.microsoft.com/office/powerpoint/2010/main" val="182101117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0919603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0"/>
            <a:ext cx="1951200" cy="565691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5376826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2FECD69-5961-4340-8C98-D5E1BE1316E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781934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7CE451E-6422-423A-AE85-7DA50675E5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662060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E0BD1CC-E9CE-42F3-AB1D-34B67798C0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219296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1"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9735"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B002701-B968-46CA-8BDC-FB1876EA067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278456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B988CA9-EC2F-42DD-B0D8-21BE1A48C0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500841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DBD9A931-9370-4997-874F-CDC148FBA4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0460707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9DED8DE-CFCF-4F29-938C-93127B0404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150130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756" y="273052"/>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C89764B-857F-413D-8C38-A64EDD25CC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5303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695834-F8CF-49AE-A400-5411F115EA3D}" type="slidenum">
              <a:rPr lang="en-US"/>
              <a:pPr>
                <a:defRPr/>
              </a:pPr>
              <a:t>‹#›</a:t>
            </a:fld>
            <a:endParaRPr lang="en-US"/>
          </a:p>
        </p:txBody>
      </p:sp>
    </p:spTree>
    <p:extLst>
      <p:ext uri="{BB962C8B-B14F-4D97-AF65-F5344CB8AC3E}">
        <p14:creationId xmlns:p14="http://schemas.microsoft.com/office/powerpoint/2010/main" val="415210875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98350A2-CEFA-4B7F-8C71-7FA5137A4D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248648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B6918C2-8257-4EAA-A6C9-E74BD838EE1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064031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342B70D-1EF1-4AAB-B8C8-87F78678DE4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158145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F24C56A-CA37-4850-BF54-BA95AF5B61B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997540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97582D8-B2E3-484F-A3BE-825F7B2EE2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216103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A2ECB5E-07BA-4F46-9564-A3425D5A1F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121236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8D1805D-6E91-4044-BBD1-04123AE5665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3992811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973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64DDB0-F225-44C3-8A6F-E3CAA7B52F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417101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5A15A25-CDA5-448F-ADA0-CA4C32B0A4D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489399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AE451BB-9AB5-48F1-8D41-829DE96C51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1798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25188D6-2AA9-4E9A-BAEE-8CC81F4E2E93}"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E09FCB-6C2A-4311-8F69-FA886A8D3CBA}" type="slidenum">
              <a:rPr lang="en-US"/>
              <a:pPr>
                <a:defRPr/>
              </a:pPr>
              <a:t>‹#›</a:t>
            </a:fld>
            <a:endParaRPr lang="en-US"/>
          </a:p>
        </p:txBody>
      </p:sp>
    </p:spTree>
    <p:extLst>
      <p:ext uri="{BB962C8B-B14F-4D97-AF65-F5344CB8AC3E}">
        <p14:creationId xmlns:p14="http://schemas.microsoft.com/office/powerpoint/2010/main" val="4245727737"/>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55259E4-9084-4FDA-9F72-D0FB023A096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4628499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095E90F-7F3A-4C9E-A4B2-28303C59E3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068150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A1E4804-BC6F-43FA-8429-2CB0116698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249483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7F2F6AE-488C-41A6-9018-DB01BF7599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132313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B1C146E-355F-471A-90DB-9667011E4B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614546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CA4A4A8-DCF5-4447-A9AD-3673CD3F66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360980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6FE77-4CC6-4BC8-98B9-1024B15E035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6921505"/>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9F940D-2512-4672-9B2C-2128EBF0A3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68318345"/>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1E1829-A685-49A1-9920-D1B62E09862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1297789"/>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969289-F699-4988-9464-D5F0FD67E1A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4079772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1E05A12-0855-42F5-A159-6F5D796ADAD6}"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2D8F94-F202-4AA6-B666-559A25B907EE}" type="slidenum">
              <a:rPr lang="en-US"/>
              <a:pPr>
                <a:defRPr/>
              </a:pPr>
              <a:t>‹#›</a:t>
            </a:fld>
            <a:endParaRPr lang="en-US"/>
          </a:p>
        </p:txBody>
      </p:sp>
    </p:spTree>
    <p:extLst>
      <p:ext uri="{BB962C8B-B14F-4D97-AF65-F5344CB8AC3E}">
        <p14:creationId xmlns:p14="http://schemas.microsoft.com/office/powerpoint/2010/main" val="3720621769"/>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32C551-43AC-46A9-B543-7A662847144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05795424"/>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6D3EA2-1F94-4D2E-858A-39FE5D40DD8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54380671"/>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1B2CE9-EEAE-4441-B0BF-57413746CC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36382557"/>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9084A2-7815-422C-9790-2CA6AFFF53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78895306"/>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CA840-C546-42B4-9818-B03D6D89409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5092673"/>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CCD96E-9B78-448C-B74A-ACD4C7807A8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8977564"/>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B8428E-9916-474D-9195-09A730BB119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53474789"/>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de-CH"/>
          </a:p>
        </p:txBody>
      </p:sp>
      <p:sp>
        <p:nvSpPr>
          <p:cNvPr id="3" name="Chart Placeholder 2"/>
          <p:cNvSpPr>
            <a:spLocks noGrp="1"/>
          </p:cNvSpPr>
          <p:nvPr>
            <p:ph type="chart" idx="1"/>
          </p:nvPr>
        </p:nvSpPr>
        <p:spPr>
          <a:xfrm>
            <a:off x="685800" y="1981200"/>
            <a:ext cx="7772400" cy="4114800"/>
          </a:xfrm>
        </p:spPr>
        <p:txBody>
          <a:bodyPr/>
          <a:lstStyle/>
          <a:p>
            <a:pPr lvl="0"/>
            <a:endParaRPr lang="de-CH"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9AB55-1677-4047-9663-C2094DF347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9039615"/>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6FE77-4CC6-4BC8-98B9-1024B15E035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01056697"/>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9F940D-2512-4672-9B2C-2128EBF0A3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5378488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4E73E74-E9AA-4BA9-83F2-2281810BA771}"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4BBB8-246E-4295-BF1E-C4D763975424}" type="slidenum">
              <a:rPr lang="en-US"/>
              <a:pPr>
                <a:defRPr/>
              </a:pPr>
              <a:t>‹#›</a:t>
            </a:fld>
            <a:endParaRPr lang="en-US"/>
          </a:p>
        </p:txBody>
      </p:sp>
    </p:spTree>
    <p:extLst>
      <p:ext uri="{BB962C8B-B14F-4D97-AF65-F5344CB8AC3E}">
        <p14:creationId xmlns:p14="http://schemas.microsoft.com/office/powerpoint/2010/main" val="3772934976"/>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1E1829-A685-49A1-9920-D1B62E09862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33984270"/>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969289-F699-4988-9464-D5F0FD67E1A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4882477"/>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32C551-43AC-46A9-B543-7A662847144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9336977"/>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6D3EA2-1F94-4D2E-858A-39FE5D40DD8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36952079"/>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1B2CE9-EEAE-4441-B0BF-57413746CC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74961708"/>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9084A2-7815-422C-9790-2CA6AFFF53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8884216"/>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DCA840-C546-42B4-9818-B03D6D89409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62649471"/>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CCD96E-9B78-448C-B74A-ACD4C7807A8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25139117"/>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B8428E-9916-474D-9195-09A730BB119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47193714"/>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de-CH"/>
          </a:p>
        </p:txBody>
      </p:sp>
      <p:sp>
        <p:nvSpPr>
          <p:cNvPr id="3" name="Chart Placeholder 2"/>
          <p:cNvSpPr>
            <a:spLocks noGrp="1"/>
          </p:cNvSpPr>
          <p:nvPr>
            <p:ph type="chart" idx="1"/>
          </p:nvPr>
        </p:nvSpPr>
        <p:spPr>
          <a:xfrm>
            <a:off x="685800" y="1981200"/>
            <a:ext cx="7772400" cy="4114800"/>
          </a:xfrm>
        </p:spPr>
        <p:txBody>
          <a:bodyPr/>
          <a:lstStyle/>
          <a:p>
            <a:pPr lvl="0"/>
            <a:endParaRPr lang="de-CH"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D9AB55-1677-4047-9663-C2094DF347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49058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9C58009-B980-4FD3-9598-64BB5EBD8B47}" type="datetimeFigureOut">
              <a:rPr lang="en-US"/>
              <a:pPr>
                <a:defRPr/>
              </a:pPr>
              <a:t>7/6/2015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5D0469-57EA-4D73-8BB3-EA61BEF7FE76}" type="slidenum">
              <a:rPr lang="en-US"/>
              <a:pPr>
                <a:defRPr/>
              </a:pPr>
              <a:t>‹#›</a:t>
            </a:fld>
            <a:endParaRPr lang="en-US"/>
          </a:p>
        </p:txBody>
      </p:sp>
    </p:spTree>
    <p:extLst>
      <p:ext uri="{BB962C8B-B14F-4D97-AF65-F5344CB8AC3E}">
        <p14:creationId xmlns:p14="http://schemas.microsoft.com/office/powerpoint/2010/main" val="1900786381"/>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1B7A22D-2F49-4687-A649-CBF8FBB2C7D7}" type="datetimeFigureOut">
              <a:rPr lang="en-US" altLang="en-US"/>
              <a:pPr/>
              <a:t>7/6/2015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B6343C4-2F74-440B-9B8C-E7CD1AAC1951}" type="slidenum">
              <a:rPr lang="en-US" altLang="en-US"/>
              <a:pPr/>
              <a:t>‹#›</a:t>
            </a:fld>
            <a:endParaRPr lang="en-US" altLang="en-US"/>
          </a:p>
        </p:txBody>
      </p:sp>
    </p:spTree>
    <p:extLst>
      <p:ext uri="{BB962C8B-B14F-4D97-AF65-F5344CB8AC3E}">
        <p14:creationId xmlns:p14="http://schemas.microsoft.com/office/powerpoint/2010/main" val="61742015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2417E3D-6BB5-4BD6-B71F-B0F1064649AC}" type="datetimeFigureOut">
              <a:rPr lang="en-US" altLang="en-US"/>
              <a:pPr/>
              <a:t>7/6/2015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7240AE-07DC-4DA0-B19F-61EF6EAD0E32}" type="slidenum">
              <a:rPr lang="en-US" altLang="en-US"/>
              <a:pPr/>
              <a:t>‹#›</a:t>
            </a:fld>
            <a:endParaRPr lang="en-US" altLang="en-US"/>
          </a:p>
        </p:txBody>
      </p:sp>
    </p:spTree>
    <p:extLst>
      <p:ext uri="{BB962C8B-B14F-4D97-AF65-F5344CB8AC3E}">
        <p14:creationId xmlns:p14="http://schemas.microsoft.com/office/powerpoint/2010/main" val="292953568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0F41D22-37E2-40BA-86CA-80CAC6C32DBB}" type="datetimeFigureOut">
              <a:rPr lang="en-US" altLang="en-US"/>
              <a:pPr/>
              <a:t>7/6/2015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B6177B2-B105-47A8-BA97-CE84EA0354DF}" type="slidenum">
              <a:rPr lang="en-US" altLang="en-US"/>
              <a:pPr/>
              <a:t>‹#›</a:t>
            </a:fld>
            <a:endParaRPr lang="en-US" altLang="en-US"/>
          </a:p>
        </p:txBody>
      </p:sp>
    </p:spTree>
    <p:extLst>
      <p:ext uri="{BB962C8B-B14F-4D97-AF65-F5344CB8AC3E}">
        <p14:creationId xmlns:p14="http://schemas.microsoft.com/office/powerpoint/2010/main" val="118940360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15214BE-29DC-431A-ABDE-D9ABAE45DF75}" type="datetimeFigureOut">
              <a:rPr lang="en-US" altLang="en-US"/>
              <a:pPr/>
              <a:t>7/6/2015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4BD74E2-9ED7-4C05-815E-4CFD4D194465}" type="slidenum">
              <a:rPr lang="en-US" altLang="en-US"/>
              <a:pPr/>
              <a:t>‹#›</a:t>
            </a:fld>
            <a:endParaRPr lang="en-US" altLang="en-US"/>
          </a:p>
        </p:txBody>
      </p:sp>
    </p:spTree>
    <p:extLst>
      <p:ext uri="{BB962C8B-B14F-4D97-AF65-F5344CB8AC3E}">
        <p14:creationId xmlns:p14="http://schemas.microsoft.com/office/powerpoint/2010/main" val="316206907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5AFC83D-756B-4707-B3D7-DA04F54DFD35}" type="datetimeFigureOut">
              <a:rPr lang="en-US" altLang="en-US"/>
              <a:pPr/>
              <a:t>7/6/2015</a:t>
            </a:fld>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2C1EB53-1099-4A10-BA32-0B613318CE68}" type="slidenum">
              <a:rPr lang="en-US" altLang="en-US"/>
              <a:pPr/>
              <a:t>‹#›</a:t>
            </a:fld>
            <a:endParaRPr lang="en-US" altLang="en-US"/>
          </a:p>
        </p:txBody>
      </p:sp>
    </p:spTree>
    <p:extLst>
      <p:ext uri="{BB962C8B-B14F-4D97-AF65-F5344CB8AC3E}">
        <p14:creationId xmlns:p14="http://schemas.microsoft.com/office/powerpoint/2010/main" val="101967477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A920F3A-16C1-440E-9C22-1D2B8AAD2BBC}" type="datetimeFigureOut">
              <a:rPr lang="en-US" altLang="en-US"/>
              <a:pPr/>
              <a:t>7/6/2015</a:t>
            </a:fld>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9274663-F297-4B8F-AF39-FA2F4AB1B4AB}" type="slidenum">
              <a:rPr lang="en-US" altLang="en-US"/>
              <a:pPr/>
              <a:t>‹#›</a:t>
            </a:fld>
            <a:endParaRPr lang="en-US" altLang="en-US"/>
          </a:p>
        </p:txBody>
      </p:sp>
    </p:spTree>
    <p:extLst>
      <p:ext uri="{BB962C8B-B14F-4D97-AF65-F5344CB8AC3E}">
        <p14:creationId xmlns:p14="http://schemas.microsoft.com/office/powerpoint/2010/main" val="390853593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9113881-5643-4B44-9153-BFF77963980C}" type="datetimeFigureOut">
              <a:rPr lang="en-US" altLang="en-US"/>
              <a:pPr/>
              <a:t>7/6/2015</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354D185-1521-44B3-A853-11ED159DE212}" type="slidenum">
              <a:rPr lang="en-US" altLang="en-US"/>
              <a:pPr/>
              <a:t>‹#›</a:t>
            </a:fld>
            <a:endParaRPr lang="en-US" altLang="en-US"/>
          </a:p>
        </p:txBody>
      </p:sp>
    </p:spTree>
    <p:extLst>
      <p:ext uri="{BB962C8B-B14F-4D97-AF65-F5344CB8AC3E}">
        <p14:creationId xmlns:p14="http://schemas.microsoft.com/office/powerpoint/2010/main" val="426320884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89446B6-9D15-49A0-8960-2471C637C88C}" type="datetimeFigureOut">
              <a:rPr lang="en-US" altLang="en-US"/>
              <a:pPr/>
              <a:t>7/6/2015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AB69627-5378-4EC7-9EE7-AD2BD5DE0534}" type="slidenum">
              <a:rPr lang="en-US" altLang="en-US"/>
              <a:pPr/>
              <a:t>‹#›</a:t>
            </a:fld>
            <a:endParaRPr lang="en-US" altLang="en-US"/>
          </a:p>
        </p:txBody>
      </p:sp>
    </p:spTree>
    <p:extLst>
      <p:ext uri="{BB962C8B-B14F-4D97-AF65-F5344CB8AC3E}">
        <p14:creationId xmlns:p14="http://schemas.microsoft.com/office/powerpoint/2010/main" val="395122239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BB38336-4E36-49DA-87F2-C9AC955F1E8C}" type="datetimeFigureOut">
              <a:rPr lang="en-US" altLang="en-US"/>
              <a:pPr/>
              <a:t>7/6/2015</a:t>
            </a:fld>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3373388-11F6-4284-851F-8B1FDD0F3937}" type="slidenum">
              <a:rPr lang="en-US" altLang="en-US"/>
              <a:pPr/>
              <a:t>‹#›</a:t>
            </a:fld>
            <a:endParaRPr lang="en-US" altLang="en-US"/>
          </a:p>
        </p:txBody>
      </p:sp>
    </p:spTree>
    <p:extLst>
      <p:ext uri="{BB962C8B-B14F-4D97-AF65-F5344CB8AC3E}">
        <p14:creationId xmlns:p14="http://schemas.microsoft.com/office/powerpoint/2010/main" val="11932327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943878B-5FFB-474B-81E5-64D9F9902CB0}" type="datetimeFigureOut">
              <a:rPr lang="en-US" altLang="en-US"/>
              <a:pPr/>
              <a:t>7/6/2015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828658-939A-49F5-8C2A-EE6FF7969067}" type="slidenum">
              <a:rPr lang="en-US" altLang="en-US"/>
              <a:pPr/>
              <a:t>‹#›</a:t>
            </a:fld>
            <a:endParaRPr lang="en-US" altLang="en-US"/>
          </a:p>
        </p:txBody>
      </p:sp>
    </p:spTree>
    <p:extLst>
      <p:ext uri="{BB962C8B-B14F-4D97-AF65-F5344CB8AC3E}">
        <p14:creationId xmlns:p14="http://schemas.microsoft.com/office/powerpoint/2010/main" val="751202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E11491D-3920-4797-ADF6-CE5E22E9B502}" type="datetimeFigureOut">
              <a:rPr lang="en-US"/>
              <a:pPr>
                <a:defRPr/>
              </a:pPr>
              <a:t>7/6/2015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746AFE-6F45-4A0A-8D35-8BA91783A8DB}" type="slidenum">
              <a:rPr lang="en-US"/>
              <a:pPr>
                <a:defRPr/>
              </a:pPr>
              <a:t>‹#›</a:t>
            </a:fld>
            <a:endParaRPr lang="en-US"/>
          </a:p>
        </p:txBody>
      </p:sp>
    </p:spTree>
    <p:extLst>
      <p:ext uri="{BB962C8B-B14F-4D97-AF65-F5344CB8AC3E}">
        <p14:creationId xmlns:p14="http://schemas.microsoft.com/office/powerpoint/2010/main" val="2608845153"/>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7B0E42F-6D01-4731-8946-2EA21BD9F6DA}" type="datetimeFigureOut">
              <a:rPr lang="en-US" altLang="en-US"/>
              <a:pPr/>
              <a:t>7/6/2015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11FBCF4-0BE6-4E51-908B-5592B05093F8}" type="slidenum">
              <a:rPr lang="en-US" altLang="en-US"/>
              <a:pPr/>
              <a:t>‹#›</a:t>
            </a:fld>
            <a:endParaRPr lang="en-US" altLang="en-US"/>
          </a:p>
        </p:txBody>
      </p:sp>
    </p:spTree>
    <p:extLst>
      <p:ext uri="{BB962C8B-B14F-4D97-AF65-F5344CB8AC3E}">
        <p14:creationId xmlns:p14="http://schemas.microsoft.com/office/powerpoint/2010/main" val="79416618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383EC-BD5E-4607-81D1-EA3B0CDF6CB5}" type="slidenum">
              <a:rPr lang="en-US"/>
              <a:pPr>
                <a:defRPr/>
              </a:pPr>
              <a:t>‹#›</a:t>
            </a:fld>
            <a:endParaRPr lang="en-US" dirty="0"/>
          </a:p>
        </p:txBody>
      </p:sp>
    </p:spTree>
    <p:extLst>
      <p:ext uri="{BB962C8B-B14F-4D97-AF65-F5344CB8AC3E}">
        <p14:creationId xmlns:p14="http://schemas.microsoft.com/office/powerpoint/2010/main" val="2334515600"/>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0E3830-8304-406F-A737-DF768EC17448}" type="slidenum">
              <a:rPr lang="en-US"/>
              <a:pPr>
                <a:defRPr/>
              </a:pPr>
              <a:t>‹#›</a:t>
            </a:fld>
            <a:endParaRPr lang="en-US" dirty="0"/>
          </a:p>
        </p:txBody>
      </p:sp>
    </p:spTree>
    <p:extLst>
      <p:ext uri="{BB962C8B-B14F-4D97-AF65-F5344CB8AC3E}">
        <p14:creationId xmlns:p14="http://schemas.microsoft.com/office/powerpoint/2010/main" val="3301947250"/>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630557-0750-4535-8FE5-68C06FCCFBE6}" type="slidenum">
              <a:rPr lang="en-US"/>
              <a:pPr>
                <a:defRPr/>
              </a:pPr>
              <a:t>‹#›</a:t>
            </a:fld>
            <a:endParaRPr lang="en-US" dirty="0"/>
          </a:p>
        </p:txBody>
      </p:sp>
    </p:spTree>
    <p:extLst>
      <p:ext uri="{BB962C8B-B14F-4D97-AF65-F5344CB8AC3E}">
        <p14:creationId xmlns:p14="http://schemas.microsoft.com/office/powerpoint/2010/main" val="750898492"/>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D7B711-ABA2-4C99-B86E-809C264A5676}" type="slidenum">
              <a:rPr lang="en-US"/>
              <a:pPr>
                <a:defRPr/>
              </a:pPr>
              <a:t>‹#›</a:t>
            </a:fld>
            <a:endParaRPr lang="en-US" dirty="0"/>
          </a:p>
        </p:txBody>
      </p:sp>
    </p:spTree>
    <p:extLst>
      <p:ext uri="{BB962C8B-B14F-4D97-AF65-F5344CB8AC3E}">
        <p14:creationId xmlns:p14="http://schemas.microsoft.com/office/powerpoint/2010/main" val="879154705"/>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80BB42-967E-427C-B42F-74E52C256408}" type="slidenum">
              <a:rPr lang="en-US"/>
              <a:pPr>
                <a:defRPr/>
              </a:pPr>
              <a:t>‹#›</a:t>
            </a:fld>
            <a:endParaRPr lang="en-US" dirty="0"/>
          </a:p>
        </p:txBody>
      </p:sp>
    </p:spTree>
    <p:extLst>
      <p:ext uri="{BB962C8B-B14F-4D97-AF65-F5344CB8AC3E}">
        <p14:creationId xmlns:p14="http://schemas.microsoft.com/office/powerpoint/2010/main" val="3497336211"/>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1FEB24-49C0-46F9-9100-EC023BB568C7}" type="slidenum">
              <a:rPr lang="en-US"/>
              <a:pPr>
                <a:defRPr/>
              </a:pPr>
              <a:t>‹#›</a:t>
            </a:fld>
            <a:endParaRPr lang="en-US" dirty="0"/>
          </a:p>
        </p:txBody>
      </p:sp>
    </p:spTree>
    <p:extLst>
      <p:ext uri="{BB962C8B-B14F-4D97-AF65-F5344CB8AC3E}">
        <p14:creationId xmlns:p14="http://schemas.microsoft.com/office/powerpoint/2010/main" val="4063620126"/>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BD082D-488F-4D54-9E7A-89862F212CC1}" type="slidenum">
              <a:rPr lang="en-US"/>
              <a:pPr>
                <a:defRPr/>
              </a:pPr>
              <a:t>‹#›</a:t>
            </a:fld>
            <a:endParaRPr lang="en-US" dirty="0"/>
          </a:p>
        </p:txBody>
      </p:sp>
    </p:spTree>
    <p:extLst>
      <p:ext uri="{BB962C8B-B14F-4D97-AF65-F5344CB8AC3E}">
        <p14:creationId xmlns:p14="http://schemas.microsoft.com/office/powerpoint/2010/main" val="2316879915"/>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4D1239-5450-46CF-9682-2C3AFB480685}" type="slidenum">
              <a:rPr lang="en-US"/>
              <a:pPr>
                <a:defRPr/>
              </a:pPr>
              <a:t>‹#›</a:t>
            </a:fld>
            <a:endParaRPr lang="en-US" dirty="0"/>
          </a:p>
        </p:txBody>
      </p:sp>
    </p:spTree>
    <p:extLst>
      <p:ext uri="{BB962C8B-B14F-4D97-AF65-F5344CB8AC3E}">
        <p14:creationId xmlns:p14="http://schemas.microsoft.com/office/powerpoint/2010/main" val="1422523682"/>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3DB063-2B5A-4698-B485-13E824316A8A}" type="slidenum">
              <a:rPr lang="en-US"/>
              <a:pPr>
                <a:defRPr/>
              </a:pPr>
              <a:t>‹#›</a:t>
            </a:fld>
            <a:endParaRPr lang="en-US" dirty="0"/>
          </a:p>
        </p:txBody>
      </p:sp>
    </p:spTree>
    <p:extLst>
      <p:ext uri="{BB962C8B-B14F-4D97-AF65-F5344CB8AC3E}">
        <p14:creationId xmlns:p14="http://schemas.microsoft.com/office/powerpoint/2010/main" val="8134060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969289-F699-4988-9464-D5F0FD67E1AD}" type="slidenum">
              <a:rPr lang="en-US"/>
              <a:pPr>
                <a:defRPr/>
              </a:pPr>
              <a:t>‹#›</a:t>
            </a:fld>
            <a:endParaRPr lang="en-US" dirty="0"/>
          </a:p>
        </p:txBody>
      </p:sp>
    </p:spTree>
    <p:extLst>
      <p:ext uri="{BB962C8B-B14F-4D97-AF65-F5344CB8AC3E}">
        <p14:creationId xmlns:p14="http://schemas.microsoft.com/office/powerpoint/2010/main" val="261985104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C1F365E-98E1-4BD7-9AA7-DCD207C909A8}" type="datetimeFigureOut">
              <a:rPr lang="en-US"/>
              <a:pPr>
                <a:defRPr/>
              </a:pPr>
              <a:t>7/6/2015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027025-2864-473C-AF2D-6FD98A633453}" type="slidenum">
              <a:rPr lang="en-US"/>
              <a:pPr>
                <a:defRPr/>
              </a:pPr>
              <a:t>‹#›</a:t>
            </a:fld>
            <a:endParaRPr lang="en-US"/>
          </a:p>
        </p:txBody>
      </p:sp>
    </p:spTree>
    <p:extLst>
      <p:ext uri="{BB962C8B-B14F-4D97-AF65-F5344CB8AC3E}">
        <p14:creationId xmlns:p14="http://schemas.microsoft.com/office/powerpoint/2010/main" val="3943422370"/>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242B2A-9759-47D3-8598-E763FB29392E}" type="slidenum">
              <a:rPr lang="en-US"/>
              <a:pPr>
                <a:defRPr/>
              </a:pPr>
              <a:t>‹#›</a:t>
            </a:fld>
            <a:endParaRPr lang="en-US" dirty="0"/>
          </a:p>
        </p:txBody>
      </p:sp>
    </p:spTree>
    <p:extLst>
      <p:ext uri="{BB962C8B-B14F-4D97-AF65-F5344CB8AC3E}">
        <p14:creationId xmlns:p14="http://schemas.microsoft.com/office/powerpoint/2010/main" val="2503936043"/>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51591-3223-4E07-968A-C24E4453A9D6}" type="slidenum">
              <a:rPr lang="en-US"/>
              <a:pPr>
                <a:defRPr/>
              </a:pPr>
              <a:t>‹#›</a:t>
            </a:fld>
            <a:endParaRPr lang="en-US" dirty="0"/>
          </a:p>
        </p:txBody>
      </p:sp>
    </p:spTree>
    <p:extLst>
      <p:ext uri="{BB962C8B-B14F-4D97-AF65-F5344CB8AC3E}">
        <p14:creationId xmlns:p14="http://schemas.microsoft.com/office/powerpoint/2010/main" val="3886761947"/>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9A990B-3A5E-404B-9B62-977FBFAE88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127687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36E055-4276-457B-AEC8-4B3CE534F2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430659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76B5F-598D-46AD-8D9B-E8BB1152C8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819961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3D5A-2AF1-4CC1-B177-DD8EFBA817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954895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5BC0B6-27EE-4083-941B-CFAABF573C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461120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71A7DC-9072-4C2B-BDA1-65A9A6B8B70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74578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631495-348B-4402-9150-F04DF6E1D9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508470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C561B0-2C27-4421-B890-311E643763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0498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5D52B51-5528-4251-BC20-5B158148A770}" type="datetimeFigureOut">
              <a:rPr lang="en-US"/>
              <a:pPr>
                <a:defRPr/>
              </a:pPr>
              <a:t>7/6/2015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EDB45D-C660-4699-8739-9734E13332DA}" type="slidenum">
              <a:rPr lang="en-US"/>
              <a:pPr>
                <a:defRPr/>
              </a:pPr>
              <a:t>‹#›</a:t>
            </a:fld>
            <a:endParaRPr lang="en-US"/>
          </a:p>
        </p:txBody>
      </p:sp>
    </p:spTree>
    <p:extLst>
      <p:ext uri="{BB962C8B-B14F-4D97-AF65-F5344CB8AC3E}">
        <p14:creationId xmlns:p14="http://schemas.microsoft.com/office/powerpoint/2010/main" val="1878150297"/>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184E6C-7769-40AB-9455-87E4390CF1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501431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AC42E4-2C7F-4558-A6A1-0B144C2360E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460627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45008F-8F77-4839-9EE4-B6B8ABBA97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821093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en-US"/>
          </a:p>
        </p:txBody>
      </p:sp>
      <p:sp>
        <p:nvSpPr>
          <p:cNvPr id="3" name="Diagrammplatzhalt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E72E83-C9D0-436F-A4B4-A7003514F8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588392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5C9478-F0FD-47DE-9801-50A82867C20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56061795"/>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563181-E26C-4B25-B06E-44F479E8BD3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1461983"/>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02FFA4-353D-4DCF-A5B9-A70DCC47054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85255878"/>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CD1246-665F-4E57-8E6F-18054C0AFAF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67149628"/>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E25C62-AD4A-4393-9DC6-8254F63DA46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12651516"/>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F847C9-3C66-4748-B17B-84A74CFAB2F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6412232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BFF9CD4-852E-406C-A18E-EA56A6EF37AF}" type="datetimeFigureOut">
              <a:rPr lang="en-US"/>
              <a:pPr>
                <a:defRPr/>
              </a:pPr>
              <a:t>7/6/2015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45BD57-13D8-4DBB-A0FC-F92154664793}" type="slidenum">
              <a:rPr lang="en-US"/>
              <a:pPr>
                <a:defRPr/>
              </a:pPr>
              <a:t>‹#›</a:t>
            </a:fld>
            <a:endParaRPr lang="en-US"/>
          </a:p>
        </p:txBody>
      </p:sp>
    </p:spTree>
    <p:extLst>
      <p:ext uri="{BB962C8B-B14F-4D97-AF65-F5344CB8AC3E}">
        <p14:creationId xmlns:p14="http://schemas.microsoft.com/office/powerpoint/2010/main" val="1189090382"/>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8B61D6-BBBC-4500-8043-E6196E2FF0B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6638324"/>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FFFAD2-D1FC-4BF4-98FA-5B42D96A362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61468912"/>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09DAE0-2172-4968-A817-0C54CEED59D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63167925"/>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2C5020-2471-4F8B-9F99-6141AC36D1A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92783689"/>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69C26B-FD30-46B2-A3BC-072104F0EC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66453845"/>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4270C2-78C5-4246-BDF9-DC980A0937C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25894673"/>
      </p:ext>
    </p:extLst>
  </p:cSld>
  <p:clrMapOvr>
    <a:masterClrMapping/>
  </p:clrMapOv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0B4175-2313-4773-BEDD-71301F823C0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90007343"/>
      </p:ext>
    </p:extLst>
  </p:cSld>
  <p:clrMapOvr>
    <a:masterClrMapping/>
  </p:clrMapOv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E6A146-08E3-44E9-AB31-E0D0AD64C63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1224704"/>
      </p:ext>
    </p:extLst>
  </p:cSld>
  <p:clrMapOvr>
    <a:masterClrMapping/>
  </p:clrMapOv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FB6A35-E3E4-4A8A-B720-8DFFB3CD441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10634803"/>
      </p:ext>
    </p:extLst>
  </p:cSld>
  <p:clrMapOvr>
    <a:masterClrMapping/>
  </p:clrMapOv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3FD05F-FBC6-4D47-B921-1E689F5D312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189646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8951FD-EAC0-4B78-8532-42DBFB9F3CAE}" type="datetimeFigureOut">
              <a:rPr lang="en-US"/>
              <a:pPr>
                <a:defRPr/>
              </a:pPr>
              <a:t>7/6/2015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E392BB-4833-4877-9028-956ED13DF382}" type="slidenum">
              <a:rPr lang="en-US"/>
              <a:pPr>
                <a:defRPr/>
              </a:pPr>
              <a:t>‹#›</a:t>
            </a:fld>
            <a:endParaRPr lang="en-US"/>
          </a:p>
        </p:txBody>
      </p:sp>
    </p:spTree>
    <p:extLst>
      <p:ext uri="{BB962C8B-B14F-4D97-AF65-F5344CB8AC3E}">
        <p14:creationId xmlns:p14="http://schemas.microsoft.com/office/powerpoint/2010/main" val="3694755727"/>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D4FE64-6672-48F8-8688-630E59C1894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90104513"/>
      </p:ext>
    </p:extLst>
  </p:cSld>
  <p:clrMapOvr>
    <a:masterClrMapping/>
  </p:clrMapOv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5DE4683-E9AD-4AA2-A4C1-75A096DB0F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5681014"/>
      </p:ext>
    </p:extLst>
  </p:cSld>
  <p:clrMapOvr>
    <a:masterClrMapping/>
  </p:clrMapOv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F07A1-6194-4925-841D-2CEC00280DA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4186379"/>
      </p:ext>
    </p:extLst>
  </p:cSld>
  <p:clrMapOvr>
    <a:masterClrMapping/>
  </p:clrMapOv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80BAA6-42A1-4FAC-9DBF-0B04E8DFAD9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2253626"/>
      </p:ext>
    </p:extLst>
  </p:cSld>
  <p:clrMapOvr>
    <a:masterClrMapping/>
  </p:clrMapOv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B5B1CB-EEFB-4199-89E4-729BAD66298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07988352"/>
      </p:ext>
    </p:extLst>
  </p:cSld>
  <p:clrMapOvr>
    <a:masterClrMapping/>
  </p:clrMapOv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074A4C-254A-4697-8883-49ED7EE564C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55914536"/>
      </p:ext>
    </p:extLst>
  </p:cSld>
  <p:clrMapOvr>
    <a:masterClrMapping/>
  </p:clrMapOv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Tree>
    <p:extLst>
      <p:ext uri="{BB962C8B-B14F-4D97-AF65-F5344CB8AC3E}">
        <p14:creationId xmlns:p14="http://schemas.microsoft.com/office/powerpoint/2010/main" val="258518942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53390905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49212874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671513" y="1906588"/>
            <a:ext cx="382746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51375" y="1906588"/>
            <a:ext cx="38274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2102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EA86529-FCA0-4570-9C4B-F3820DB43A5F}"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5B1677-EBC3-4789-8981-451A1EAA979C}" type="slidenum">
              <a:rPr lang="en-US"/>
              <a:pPr>
                <a:defRPr/>
              </a:pPr>
              <a:t>‹#›</a:t>
            </a:fld>
            <a:endParaRPr lang="en-US"/>
          </a:p>
        </p:txBody>
      </p:sp>
    </p:spTree>
    <p:extLst>
      <p:ext uri="{BB962C8B-B14F-4D97-AF65-F5344CB8AC3E}">
        <p14:creationId xmlns:p14="http://schemas.microsoft.com/office/powerpoint/2010/main" val="1031474475"/>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6965803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210938018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36983"/>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84211162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9894833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82375887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7800" y="568325"/>
            <a:ext cx="1951038" cy="5656263"/>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671513" y="568325"/>
            <a:ext cx="5703887" cy="56562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4905974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047837F-08D7-48A5-8B9C-3C2A9FA72521}"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AB2D14-4B91-4A2E-A043-B3E39CB574AC}" type="slidenum">
              <a:rPr lang="en-US"/>
              <a:pPr>
                <a:defRPr/>
              </a:pPr>
              <a:t>‹#›</a:t>
            </a:fld>
            <a:endParaRPr lang="en-US"/>
          </a:p>
        </p:txBody>
      </p:sp>
    </p:spTree>
    <p:extLst>
      <p:ext uri="{BB962C8B-B14F-4D97-AF65-F5344CB8AC3E}">
        <p14:creationId xmlns:p14="http://schemas.microsoft.com/office/powerpoint/2010/main" val="137855746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676AFC1-582B-45C6-9FAE-2E1D4F675550}"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7B5E53-597C-4CDD-A3EC-775842348C22}" type="slidenum">
              <a:rPr lang="en-US"/>
              <a:pPr>
                <a:defRPr/>
              </a:pPr>
              <a:t>‹#›</a:t>
            </a:fld>
            <a:endParaRPr lang="en-US"/>
          </a:p>
        </p:txBody>
      </p:sp>
    </p:spTree>
    <p:extLst>
      <p:ext uri="{BB962C8B-B14F-4D97-AF65-F5344CB8AC3E}">
        <p14:creationId xmlns:p14="http://schemas.microsoft.com/office/powerpoint/2010/main" val="2448966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97B979C-983D-45B8-89D8-DEC5B43CB9C6}"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291E99-ABC7-400D-90D8-AC53F980E8C1}" type="slidenum">
              <a:rPr lang="en-US"/>
              <a:pPr>
                <a:defRPr/>
              </a:pPr>
              <a:t>‹#›</a:t>
            </a:fld>
            <a:endParaRPr lang="en-US"/>
          </a:p>
        </p:txBody>
      </p:sp>
    </p:spTree>
    <p:extLst>
      <p:ext uri="{BB962C8B-B14F-4D97-AF65-F5344CB8AC3E}">
        <p14:creationId xmlns:p14="http://schemas.microsoft.com/office/powerpoint/2010/main" val="2393658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9420B12-DB72-47A3-AF26-2DE732131776}"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C63CA7-A2B2-469C-B9FD-DDE87CCAD70F}" type="slidenum">
              <a:rPr lang="en-US"/>
              <a:pPr>
                <a:defRPr/>
              </a:pPr>
              <a:t>‹#›</a:t>
            </a:fld>
            <a:endParaRPr lang="en-US"/>
          </a:p>
        </p:txBody>
      </p:sp>
    </p:spTree>
    <p:extLst>
      <p:ext uri="{BB962C8B-B14F-4D97-AF65-F5344CB8AC3E}">
        <p14:creationId xmlns:p14="http://schemas.microsoft.com/office/powerpoint/2010/main" val="568018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800F7BE-B96B-4E06-80F6-B1A81CB874A7}" type="datetimeFigureOut">
              <a:rPr lang="en-US"/>
              <a:pPr>
                <a:defRPr/>
              </a:pPr>
              <a:t>7/6/2015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9A96CF-913A-4E02-A1E7-C0586073A1CC}" type="slidenum">
              <a:rPr lang="en-US"/>
              <a:pPr>
                <a:defRPr/>
              </a:pPr>
              <a:t>‹#›</a:t>
            </a:fld>
            <a:endParaRPr lang="en-US"/>
          </a:p>
        </p:txBody>
      </p:sp>
    </p:spTree>
    <p:extLst>
      <p:ext uri="{BB962C8B-B14F-4D97-AF65-F5344CB8AC3E}">
        <p14:creationId xmlns:p14="http://schemas.microsoft.com/office/powerpoint/2010/main" val="240907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32C551-43AC-46A9-B543-7A662847144F}" type="slidenum">
              <a:rPr lang="en-US"/>
              <a:pPr>
                <a:defRPr/>
              </a:pPr>
              <a:t>‹#›</a:t>
            </a:fld>
            <a:endParaRPr lang="en-US" dirty="0"/>
          </a:p>
        </p:txBody>
      </p:sp>
    </p:spTree>
    <p:extLst>
      <p:ext uri="{BB962C8B-B14F-4D97-AF65-F5344CB8AC3E}">
        <p14:creationId xmlns:p14="http://schemas.microsoft.com/office/powerpoint/2010/main" val="421814821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F18C3354-C7F3-4208-B640-85EFA530568D}" type="datetimeFigureOut">
              <a:rPr lang="en-US"/>
              <a:pPr>
                <a:defRPr/>
              </a:pPr>
              <a:t>7/6/2015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EFD07D-322C-4C06-BC79-1E2E8DE12165}" type="slidenum">
              <a:rPr lang="en-US"/>
              <a:pPr>
                <a:defRPr/>
              </a:pPr>
              <a:t>‹#›</a:t>
            </a:fld>
            <a:endParaRPr lang="en-US"/>
          </a:p>
        </p:txBody>
      </p:sp>
    </p:spTree>
    <p:extLst>
      <p:ext uri="{BB962C8B-B14F-4D97-AF65-F5344CB8AC3E}">
        <p14:creationId xmlns:p14="http://schemas.microsoft.com/office/powerpoint/2010/main" val="35277949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C4813D0-0C23-435F-ACA4-9FD644B1578C}" type="datetimeFigureOut">
              <a:rPr lang="en-US"/>
              <a:pPr>
                <a:defRPr/>
              </a:pPr>
              <a:t>7/6/2015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38D82E-7E29-425D-85AA-53FCF972CFBE}" type="slidenum">
              <a:rPr lang="en-US"/>
              <a:pPr>
                <a:defRPr/>
              </a:pPr>
              <a:t>‹#›</a:t>
            </a:fld>
            <a:endParaRPr lang="en-US"/>
          </a:p>
        </p:txBody>
      </p:sp>
    </p:spTree>
    <p:extLst>
      <p:ext uri="{BB962C8B-B14F-4D97-AF65-F5344CB8AC3E}">
        <p14:creationId xmlns:p14="http://schemas.microsoft.com/office/powerpoint/2010/main" val="844169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D5C6255-A121-4260-9964-FE09BC463A53}" type="datetimeFigureOut">
              <a:rPr lang="en-US"/>
              <a:pPr>
                <a:defRPr/>
              </a:pPr>
              <a:t>7/6/2015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0CEC01-E7B8-4201-BC4E-4FADC5D27D83}" type="slidenum">
              <a:rPr lang="en-US"/>
              <a:pPr>
                <a:defRPr/>
              </a:pPr>
              <a:t>‹#›</a:t>
            </a:fld>
            <a:endParaRPr lang="en-US"/>
          </a:p>
        </p:txBody>
      </p:sp>
    </p:spTree>
    <p:extLst>
      <p:ext uri="{BB962C8B-B14F-4D97-AF65-F5344CB8AC3E}">
        <p14:creationId xmlns:p14="http://schemas.microsoft.com/office/powerpoint/2010/main" val="23160613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83B6B66-BAA5-45DC-BE21-B7DF789E70F1}" type="datetimeFigureOut">
              <a:rPr lang="en-US"/>
              <a:pPr>
                <a:defRPr/>
              </a:pPr>
              <a:t>7/6/2015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5F0F6C-D438-4516-94F6-1BA0B5D25C9F}" type="slidenum">
              <a:rPr lang="en-US"/>
              <a:pPr>
                <a:defRPr/>
              </a:pPr>
              <a:t>‹#›</a:t>
            </a:fld>
            <a:endParaRPr lang="en-US"/>
          </a:p>
        </p:txBody>
      </p:sp>
    </p:spTree>
    <p:extLst>
      <p:ext uri="{BB962C8B-B14F-4D97-AF65-F5344CB8AC3E}">
        <p14:creationId xmlns:p14="http://schemas.microsoft.com/office/powerpoint/2010/main" val="2816973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B539B6-2282-47FD-84BA-D5A773F437DF}" type="datetimeFigureOut">
              <a:rPr lang="en-US"/>
              <a:pPr>
                <a:defRPr/>
              </a:pPr>
              <a:t>7/6/2015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432089-52AA-4D16-A2CC-D4D2EB3ABAF8}" type="slidenum">
              <a:rPr lang="en-US"/>
              <a:pPr>
                <a:defRPr/>
              </a:pPr>
              <a:t>‹#›</a:t>
            </a:fld>
            <a:endParaRPr lang="en-US"/>
          </a:p>
        </p:txBody>
      </p:sp>
    </p:spTree>
    <p:extLst>
      <p:ext uri="{BB962C8B-B14F-4D97-AF65-F5344CB8AC3E}">
        <p14:creationId xmlns:p14="http://schemas.microsoft.com/office/powerpoint/2010/main" val="3958393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36F7FDB-6095-4780-B0C6-CB97EEF11F71}"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356D3E-7C5E-485B-9A91-99F6BBA72C63}" type="slidenum">
              <a:rPr lang="en-US"/>
              <a:pPr>
                <a:defRPr/>
              </a:pPr>
              <a:t>‹#›</a:t>
            </a:fld>
            <a:endParaRPr lang="en-US"/>
          </a:p>
        </p:txBody>
      </p:sp>
    </p:spTree>
    <p:extLst>
      <p:ext uri="{BB962C8B-B14F-4D97-AF65-F5344CB8AC3E}">
        <p14:creationId xmlns:p14="http://schemas.microsoft.com/office/powerpoint/2010/main" val="14371747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457200"/>
            <a:ext cx="196215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457200"/>
            <a:ext cx="57340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92530A6-C58A-4813-A291-49C225EBB0FD}" type="datetimeFigureOut">
              <a:rPr lang="en-US"/>
              <a:pPr>
                <a:defRPr/>
              </a:pPr>
              <a:t>7/6/2015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775B2-5629-4BE6-A4B0-59F478E505F7}" type="slidenum">
              <a:rPr lang="en-US"/>
              <a:pPr>
                <a:defRPr/>
              </a:pPr>
              <a:t>‹#›</a:t>
            </a:fld>
            <a:endParaRPr lang="en-US"/>
          </a:p>
        </p:txBody>
      </p:sp>
    </p:spTree>
    <p:extLst>
      <p:ext uri="{BB962C8B-B14F-4D97-AF65-F5344CB8AC3E}">
        <p14:creationId xmlns:p14="http://schemas.microsoft.com/office/powerpoint/2010/main" val="1955110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1177524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6848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324368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6D3EA2-1F94-4D2E-858A-39FE5D40DD82}" type="slidenum">
              <a:rPr lang="en-US"/>
              <a:pPr>
                <a:defRPr/>
              </a:pPr>
              <a:t>‹#›</a:t>
            </a:fld>
            <a:endParaRPr lang="en-US" dirty="0"/>
          </a:p>
        </p:txBody>
      </p:sp>
    </p:spTree>
    <p:extLst>
      <p:ext uri="{BB962C8B-B14F-4D97-AF65-F5344CB8AC3E}">
        <p14:creationId xmlns:p14="http://schemas.microsoft.com/office/powerpoint/2010/main" val="390369040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8253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7257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8214422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7646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20303941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24109879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87860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67239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870490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550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1B2CE9-EEAE-4441-B0BF-57413746CC91}" type="slidenum">
              <a:rPr lang="en-US"/>
              <a:pPr>
                <a:defRPr/>
              </a:pPr>
              <a:t>‹#›</a:t>
            </a:fld>
            <a:endParaRPr lang="en-US" dirty="0"/>
          </a:p>
        </p:txBody>
      </p:sp>
    </p:spTree>
    <p:extLst>
      <p:ext uri="{BB962C8B-B14F-4D97-AF65-F5344CB8AC3E}">
        <p14:creationId xmlns:p14="http://schemas.microsoft.com/office/powerpoint/2010/main" val="185900457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506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411227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66718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4053669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877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2527286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9486823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03695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01533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71901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6"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9084A2-7815-422C-9790-2CA6AFFF536C}" type="slidenum">
              <a:rPr lang="en-US"/>
              <a:pPr>
                <a:defRPr/>
              </a:pPr>
              <a:t>‹#›</a:t>
            </a:fld>
            <a:endParaRPr lang="en-US" dirty="0"/>
          </a:p>
        </p:txBody>
      </p:sp>
    </p:spTree>
    <p:extLst>
      <p:ext uri="{BB962C8B-B14F-4D97-AF65-F5344CB8AC3E}">
        <p14:creationId xmlns:p14="http://schemas.microsoft.com/office/powerpoint/2010/main" val="334241254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453204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70857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3796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86931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4071453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735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22140455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3915963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81293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83867" y="-884593"/>
            <a:ext cx="602941" cy="573636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07262" y="222254"/>
            <a:ext cx="2969743" cy="3522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323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DCA840-C546-42B4-9818-B03D6D894094}" type="slidenum">
              <a:rPr lang="en-US"/>
              <a:pPr>
                <a:defRPr/>
              </a:pPr>
              <a:t>‹#›</a:t>
            </a:fld>
            <a:endParaRPr lang="en-US" dirty="0"/>
          </a:p>
        </p:txBody>
      </p:sp>
    </p:spTree>
    <p:extLst>
      <p:ext uri="{BB962C8B-B14F-4D97-AF65-F5344CB8AC3E}">
        <p14:creationId xmlns:p14="http://schemas.microsoft.com/office/powerpoint/2010/main" val="207566553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731" y="2130427"/>
            <a:ext cx="5828539" cy="510764"/>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492430"/>
          </a:xfrm>
        </p:spPr>
        <p:txBody>
          <a:bodyPr/>
          <a:lstStyle>
            <a:lvl1pPr marL="0" indent="0" algn="ctr">
              <a:buNone/>
              <a:defRPr/>
            </a:lvl1pPr>
            <a:lvl2pPr marL="456476" indent="0" algn="ctr">
              <a:buNone/>
              <a:defRPr/>
            </a:lvl2pPr>
            <a:lvl3pPr marL="912955" indent="0" algn="ctr">
              <a:buNone/>
              <a:defRPr/>
            </a:lvl3pPr>
            <a:lvl4pPr marL="1369433" indent="0" algn="ctr">
              <a:buNone/>
              <a:defRPr/>
            </a:lvl4pPr>
            <a:lvl5pPr marL="1825911" indent="0" algn="ctr">
              <a:buNone/>
              <a:defRPr/>
            </a:lvl5pPr>
            <a:lvl6pPr marL="2282387" indent="0" algn="ctr">
              <a:buNone/>
              <a:defRPr/>
            </a:lvl6pPr>
            <a:lvl7pPr marL="2738865" indent="0" algn="ctr">
              <a:buNone/>
              <a:defRPr/>
            </a:lvl7pPr>
            <a:lvl8pPr marL="3195340" indent="0" algn="ctr">
              <a:buNone/>
              <a:defRPr/>
            </a:lvl8pPr>
            <a:lvl9pPr marL="365182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3641055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196994"/>
            <a:ext cx="8229600" cy="216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25241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9577962" cy="615408"/>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4006820"/>
            <a:ext cx="7772400" cy="400097"/>
          </a:xfrm>
        </p:spPr>
        <p:txBody>
          <a:bodyPr anchor="b"/>
          <a:lstStyle>
            <a:lvl1pPr marL="0" indent="0">
              <a:buNone/>
              <a:defRPr sz="2000"/>
            </a:lvl1pPr>
            <a:lvl2pPr marL="456476" indent="0">
              <a:buNone/>
              <a:defRPr sz="1800"/>
            </a:lvl2pPr>
            <a:lvl3pPr marL="912955" indent="0">
              <a:buNone/>
              <a:defRPr sz="1600"/>
            </a:lvl3pPr>
            <a:lvl4pPr marL="1369433" indent="0">
              <a:buNone/>
              <a:defRPr sz="1400"/>
            </a:lvl4pPr>
            <a:lvl5pPr marL="1825911" indent="0">
              <a:buNone/>
              <a:defRPr sz="1400"/>
            </a:lvl5pPr>
            <a:lvl6pPr marL="2282387" indent="0">
              <a:buNone/>
              <a:defRPr sz="1400"/>
            </a:lvl6pPr>
            <a:lvl7pPr marL="2738865" indent="0">
              <a:buNone/>
              <a:defRPr sz="1400"/>
            </a:lvl7pPr>
            <a:lvl8pPr marL="3195340" indent="0">
              <a:buNone/>
              <a:defRPr sz="1400"/>
            </a:lvl8pPr>
            <a:lvl9pPr marL="3651820" indent="0">
              <a:buNone/>
              <a:defRPr sz="1400"/>
            </a:lvl9pPr>
          </a:lstStyle>
          <a:p>
            <a:pPr lvl="0"/>
            <a:r>
              <a:rPr lang="en-US" smtClean="0"/>
              <a:t>Click to edit Master text styles</a:t>
            </a:r>
          </a:p>
        </p:txBody>
      </p:sp>
    </p:spTree>
    <p:extLst>
      <p:ext uri="{BB962C8B-B14F-4D97-AF65-F5344CB8AC3E}">
        <p14:creationId xmlns:p14="http://schemas.microsoft.com/office/powerpoint/2010/main" val="5880463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96977"/>
            <a:ext cx="4038600" cy="254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666224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7731" y="274642"/>
            <a:ext cx="5828539" cy="510764"/>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350869"/>
            <a:ext cx="4040188"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94"/>
            <a:ext cx="4040188"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350869"/>
            <a:ext cx="4041775" cy="824006"/>
          </a:xfrm>
        </p:spPr>
        <p:txBody>
          <a:bodyPr anchor="b"/>
          <a:lstStyle>
            <a:lvl1pPr marL="0" indent="0">
              <a:buNone/>
              <a:defRPr sz="2400" b="1"/>
            </a:lvl1pPr>
            <a:lvl2pPr marL="456476" indent="0">
              <a:buNone/>
              <a:defRPr sz="2000" b="1"/>
            </a:lvl2pPr>
            <a:lvl3pPr marL="912955" indent="0">
              <a:buNone/>
              <a:defRPr sz="1800" b="1"/>
            </a:lvl3pPr>
            <a:lvl4pPr marL="1369433" indent="0">
              <a:buNone/>
              <a:defRPr sz="1600" b="1"/>
            </a:lvl4pPr>
            <a:lvl5pPr marL="1825911" indent="0">
              <a:buNone/>
              <a:defRPr sz="1600" b="1"/>
            </a:lvl5pPr>
            <a:lvl6pPr marL="2282387" indent="0">
              <a:buNone/>
              <a:defRPr sz="1600" b="1"/>
            </a:lvl6pPr>
            <a:lvl7pPr marL="2738865" indent="0">
              <a:buNone/>
              <a:defRPr sz="1600" b="1"/>
            </a:lvl7pPr>
            <a:lvl8pPr marL="3195340" indent="0">
              <a:buNone/>
              <a:defRPr sz="1600" b="1"/>
            </a:lvl8pPr>
            <a:lvl9pPr marL="36518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94"/>
            <a:ext cx="4041775" cy="220828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77562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Tree>
    <p:extLst>
      <p:ext uri="{BB962C8B-B14F-4D97-AF65-F5344CB8AC3E}">
        <p14:creationId xmlns:p14="http://schemas.microsoft.com/office/powerpoint/2010/main" val="39291427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3363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081316"/>
            <a:ext cx="3709369" cy="35379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6" y="273052"/>
            <a:ext cx="5111750" cy="2893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11689968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5013555"/>
            <a:ext cx="3709369" cy="35379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6"/>
            <a:ext cx="5486400" cy="579596"/>
          </a:xfrm>
        </p:spPr>
        <p:txBody>
          <a:bodyPr/>
          <a:lstStyle>
            <a:lvl1pPr marL="0" indent="0">
              <a:buNone/>
              <a:defRPr sz="3200"/>
            </a:lvl1pPr>
            <a:lvl2pPr marL="456476" indent="0">
              <a:buNone/>
              <a:defRPr sz="2800"/>
            </a:lvl2pPr>
            <a:lvl3pPr marL="912955" indent="0">
              <a:buNone/>
              <a:defRPr sz="2400"/>
            </a:lvl3pPr>
            <a:lvl4pPr marL="1369433" indent="0">
              <a:buNone/>
              <a:defRPr sz="2000"/>
            </a:lvl4pPr>
            <a:lvl5pPr marL="1825911" indent="0">
              <a:buNone/>
              <a:defRPr sz="2000"/>
            </a:lvl5pPr>
            <a:lvl6pPr marL="2282387" indent="0">
              <a:buNone/>
              <a:defRPr sz="2000"/>
            </a:lvl6pPr>
            <a:lvl7pPr marL="2738865" indent="0">
              <a:buNone/>
              <a:defRPr sz="2000"/>
            </a:lvl7pPr>
            <a:lvl8pPr marL="3195340" indent="0">
              <a:buNone/>
              <a:defRPr sz="2000"/>
            </a:lvl8pPr>
            <a:lvl9pPr marL="3651820" indent="0">
              <a:buNone/>
              <a:defRPr sz="2000"/>
            </a:lvl9pPr>
          </a:lstStyle>
          <a:p>
            <a:endParaRPr lang="en-GB"/>
          </a:p>
        </p:txBody>
      </p:sp>
      <p:sp>
        <p:nvSpPr>
          <p:cNvPr id="4" name="Text Placeholder 3"/>
          <p:cNvSpPr>
            <a:spLocks noGrp="1"/>
          </p:cNvSpPr>
          <p:nvPr>
            <p:ph type="body" sz="half" idx="2"/>
          </p:nvPr>
        </p:nvSpPr>
        <p:spPr>
          <a:xfrm>
            <a:off x="1792288" y="5367338"/>
            <a:ext cx="5486400" cy="308028"/>
          </a:xfrm>
        </p:spPr>
        <p:txBody>
          <a:bodyPr/>
          <a:lstStyle>
            <a:lvl1pPr marL="0" indent="0">
              <a:buNone/>
              <a:defRPr sz="1400"/>
            </a:lvl1pPr>
            <a:lvl2pPr marL="456476" indent="0">
              <a:buNone/>
              <a:defRPr sz="1200"/>
            </a:lvl2pPr>
            <a:lvl3pPr marL="912955" indent="0">
              <a:buNone/>
              <a:defRPr sz="1000"/>
            </a:lvl3pPr>
            <a:lvl4pPr marL="1369433" indent="0">
              <a:buNone/>
              <a:defRPr sz="900"/>
            </a:lvl4pPr>
            <a:lvl5pPr marL="1825911" indent="0">
              <a:buNone/>
              <a:defRPr sz="900"/>
            </a:lvl5pPr>
            <a:lvl6pPr marL="2282387" indent="0">
              <a:buNone/>
              <a:defRPr sz="900"/>
            </a:lvl6pPr>
            <a:lvl7pPr marL="2738865" indent="0">
              <a:buNone/>
              <a:defRPr sz="900"/>
            </a:lvl7pPr>
            <a:lvl8pPr marL="3195340" indent="0">
              <a:buNone/>
              <a:defRPr sz="900"/>
            </a:lvl8pPr>
            <a:lvl9pPr marL="3651820" indent="0">
              <a:buNone/>
              <a:defRPr sz="900"/>
            </a:lvl9pPr>
          </a:lstStyle>
          <a:p>
            <a:pPr lvl="0"/>
            <a:r>
              <a:rPr lang="en-US" smtClean="0"/>
              <a:t>Click to edit Master text styles</a:t>
            </a:r>
          </a:p>
        </p:txBody>
      </p:sp>
    </p:spTree>
    <p:extLst>
      <p:ext uri="{BB962C8B-B14F-4D97-AF65-F5344CB8AC3E}">
        <p14:creationId xmlns:p14="http://schemas.microsoft.com/office/powerpoint/2010/main" val="27534503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57731" y="222255"/>
            <a:ext cx="5828539" cy="510764"/>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915750" y="1196977"/>
            <a:ext cx="7771057" cy="2547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887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hyperlink" Target="http://www.escardio.org/guidelines" TargetMode="Externa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hyperlink" Target="http://www.escardio.org/guidelines" TargetMode="Externa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hyperlink" Target="http://www.escardio.org/guidelines" TargetMode="Externa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hyperlink" Target="http://www.escardio.org/guidelines" TargetMode="Externa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hyperlink" Target="http://www.escardio.org/guidelines" TargetMode="Externa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hyperlink" Target="http://www.escardio.org/guidelines" TargetMode="Externa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jpe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hyperlink" Target="http://www.escardio.org/guidelines" TargetMode="Externa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jpe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5" Type="http://schemas.openxmlformats.org/officeDocument/2006/relationships/hyperlink" Target="http://www.escardio.org/guidelines" TargetMode="Externa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3.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hyperlink" Target="http://www.escardio.org/guidelines" TargetMode="Externa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jpe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hyperlink" Target="http://www.escardio.org/guidelines" TargetMode="Externa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5.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6.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7.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image" Target="../media/image4.jpeg"/><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8.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9.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0.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theme" Target="../theme/theme31.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theme" Target="../theme/theme32.xml"/><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slideLayout" Target="../slideLayouts/slideLayout355.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theme" Target="../theme/theme3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slideLayout" Target="../slideLayouts/slideLayout367.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5.xml"/><Relationship Id="rId13" Type="http://schemas.openxmlformats.org/officeDocument/2006/relationships/theme" Target="../theme/theme34.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12" Type="http://schemas.openxmlformats.org/officeDocument/2006/relationships/slideLayout" Target="../slideLayouts/slideLayout379.xml"/><Relationship Id="rId2" Type="http://schemas.openxmlformats.org/officeDocument/2006/relationships/slideLayout" Target="../slideLayouts/slideLayout369.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5" Type="http://schemas.openxmlformats.org/officeDocument/2006/relationships/slideLayout" Target="../slideLayouts/slideLayout372.xml"/><Relationship Id="rId10" Type="http://schemas.openxmlformats.org/officeDocument/2006/relationships/slideLayout" Target="../slideLayouts/slideLayout377.xml"/><Relationship Id="rId4" Type="http://schemas.openxmlformats.org/officeDocument/2006/relationships/slideLayout" Target="../slideLayouts/slideLayout371.xml"/><Relationship Id="rId9" Type="http://schemas.openxmlformats.org/officeDocument/2006/relationships/slideLayout" Target="../slideLayouts/slideLayout376.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7.xml"/><Relationship Id="rId3" Type="http://schemas.openxmlformats.org/officeDocument/2006/relationships/slideLayout" Target="../slideLayouts/slideLayout382.xml"/><Relationship Id="rId7" Type="http://schemas.openxmlformats.org/officeDocument/2006/relationships/slideLayout" Target="../slideLayouts/slideLayout386.xml"/><Relationship Id="rId12" Type="http://schemas.openxmlformats.org/officeDocument/2006/relationships/theme" Target="../theme/theme35.xml"/><Relationship Id="rId2" Type="http://schemas.openxmlformats.org/officeDocument/2006/relationships/slideLayout" Target="../slideLayouts/slideLayout381.xml"/><Relationship Id="rId1" Type="http://schemas.openxmlformats.org/officeDocument/2006/relationships/slideLayout" Target="../slideLayouts/slideLayout380.xml"/><Relationship Id="rId6" Type="http://schemas.openxmlformats.org/officeDocument/2006/relationships/slideLayout" Target="../slideLayouts/slideLayout385.xml"/><Relationship Id="rId11" Type="http://schemas.openxmlformats.org/officeDocument/2006/relationships/slideLayout" Target="../slideLayouts/slideLayout390.xml"/><Relationship Id="rId5" Type="http://schemas.openxmlformats.org/officeDocument/2006/relationships/slideLayout" Target="../slideLayouts/slideLayout384.xml"/><Relationship Id="rId10" Type="http://schemas.openxmlformats.org/officeDocument/2006/relationships/slideLayout" Target="../slideLayouts/slideLayout389.xml"/><Relationship Id="rId4" Type="http://schemas.openxmlformats.org/officeDocument/2006/relationships/slideLayout" Target="../slideLayouts/slideLayout383.xml"/><Relationship Id="rId9" Type="http://schemas.openxmlformats.org/officeDocument/2006/relationships/slideLayout" Target="../slideLayouts/slideLayout388.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8.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theme" Target="../theme/theme36.xml"/><Relationship Id="rId2" Type="http://schemas.openxmlformats.org/officeDocument/2006/relationships/slideLayout" Target="../slideLayouts/slideLayout392.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theme" Target="../theme/theme37.xml"/><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slideLayout" Target="../slideLayouts/slideLayout413.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1.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theme" Target="../theme/theme38.xml"/><Relationship Id="rId2" Type="http://schemas.openxmlformats.org/officeDocument/2006/relationships/slideLayout" Target="../slideLayouts/slideLayout415.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2.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theme" Target="../theme/theme39.xml"/><Relationship Id="rId2" Type="http://schemas.openxmlformats.org/officeDocument/2006/relationships/slideLayout" Target="../slideLayouts/slideLayout426.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3.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theme" Target="../theme/theme40.xml"/><Relationship Id="rId2" Type="http://schemas.openxmlformats.org/officeDocument/2006/relationships/slideLayout" Target="../slideLayouts/slideLayout437.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hyperlink" Target="http://www.escardio.org/guidelines" TargetMode="Externa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hyperlink" Target="http://www.escardio.org/guidelines" TargetMode="Externa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hyperlink" Target="http://www.escardio.org/guidelines" TargetMode="Externa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hyperlink" Target="http://www.escardio.org/guidelines" TargetMode="Externa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l">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r">
              <a:defRPr sz="1400">
                <a:latin typeface="Times New Roman" charset="0"/>
              </a:defRPr>
            </a:lvl1pPr>
          </a:lstStyle>
          <a:p>
            <a:pPr>
              <a:defRPr/>
            </a:pPr>
            <a:fld id="{736FD1DF-CE47-41C8-B041-6D8A3050186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476" algn="ctr" rtl="0" eaLnBrk="0" fontAlgn="base" hangingPunct="0">
        <a:spcBef>
          <a:spcPct val="0"/>
        </a:spcBef>
        <a:spcAft>
          <a:spcPct val="0"/>
        </a:spcAft>
        <a:defRPr sz="4400">
          <a:solidFill>
            <a:schemeClr val="tx2"/>
          </a:solidFill>
          <a:latin typeface="Arial" charset="0"/>
        </a:defRPr>
      </a:lvl6pPr>
      <a:lvl7pPr marL="912955" algn="ctr" rtl="0" eaLnBrk="0" fontAlgn="base" hangingPunct="0">
        <a:spcBef>
          <a:spcPct val="0"/>
        </a:spcBef>
        <a:spcAft>
          <a:spcPct val="0"/>
        </a:spcAft>
        <a:defRPr sz="4400">
          <a:solidFill>
            <a:schemeClr val="tx2"/>
          </a:solidFill>
          <a:latin typeface="Arial" charset="0"/>
        </a:defRPr>
      </a:lvl7pPr>
      <a:lvl8pPr marL="1369433" algn="ctr" rtl="0" eaLnBrk="0" fontAlgn="base" hangingPunct="0">
        <a:spcBef>
          <a:spcPct val="0"/>
        </a:spcBef>
        <a:spcAft>
          <a:spcPct val="0"/>
        </a:spcAft>
        <a:defRPr sz="4400">
          <a:solidFill>
            <a:schemeClr val="tx2"/>
          </a:solidFill>
          <a:latin typeface="Arial" charset="0"/>
        </a:defRPr>
      </a:lvl8pPr>
      <a:lvl9pPr marL="1825911" algn="ctr" rtl="0" eaLnBrk="0" fontAlgn="base" hangingPunct="0">
        <a:spcBef>
          <a:spcPct val="0"/>
        </a:spcBef>
        <a:spcAft>
          <a:spcPct val="0"/>
        </a:spcAft>
        <a:defRPr sz="4400">
          <a:solidFill>
            <a:schemeClr val="tx2"/>
          </a:solidFill>
          <a:latin typeface="Arial" charset="0"/>
        </a:defRPr>
      </a:lvl9pPr>
    </p:titleStyle>
    <p:bodyStyle>
      <a:lvl1pPr marL="342358" indent="-342358" algn="l" rtl="0" eaLnBrk="0" fontAlgn="base" hangingPunct="0">
        <a:spcBef>
          <a:spcPct val="20000"/>
        </a:spcBef>
        <a:spcAft>
          <a:spcPct val="0"/>
        </a:spcAft>
        <a:buChar char="•"/>
        <a:defRPr sz="3200">
          <a:solidFill>
            <a:schemeClr val="tx1"/>
          </a:solidFill>
          <a:latin typeface="+mn-lt"/>
          <a:ea typeface="+mn-ea"/>
          <a:cs typeface="+mn-cs"/>
        </a:defRPr>
      </a:lvl1pPr>
      <a:lvl2pPr marL="741775" indent="-285297" algn="l" rtl="0" eaLnBrk="0" fontAlgn="base" hangingPunct="0">
        <a:spcBef>
          <a:spcPct val="20000"/>
        </a:spcBef>
        <a:spcAft>
          <a:spcPct val="0"/>
        </a:spcAft>
        <a:buChar char="–"/>
        <a:defRPr sz="2800">
          <a:solidFill>
            <a:schemeClr val="tx1"/>
          </a:solidFill>
          <a:latin typeface="+mn-lt"/>
        </a:defRPr>
      </a:lvl2pPr>
      <a:lvl3pPr marL="1141194" indent="-228236" algn="l" rtl="0" eaLnBrk="0" fontAlgn="base" hangingPunct="0">
        <a:spcBef>
          <a:spcPct val="20000"/>
        </a:spcBef>
        <a:spcAft>
          <a:spcPct val="0"/>
        </a:spcAft>
        <a:buChar char="•"/>
        <a:defRPr sz="2400">
          <a:solidFill>
            <a:schemeClr val="tx1"/>
          </a:solidFill>
          <a:latin typeface="+mn-lt"/>
        </a:defRPr>
      </a:lvl3pPr>
      <a:lvl4pPr marL="1597667" indent="-228236" algn="l" rtl="0" eaLnBrk="0" fontAlgn="base" hangingPunct="0">
        <a:spcBef>
          <a:spcPct val="20000"/>
        </a:spcBef>
        <a:spcAft>
          <a:spcPct val="0"/>
        </a:spcAft>
        <a:buChar char="–"/>
        <a:defRPr sz="2000">
          <a:solidFill>
            <a:schemeClr val="tx1"/>
          </a:solidFill>
          <a:latin typeface="+mn-lt"/>
        </a:defRPr>
      </a:lvl4pPr>
      <a:lvl5pPr marL="2054149" indent="-228236" algn="l" rtl="0" eaLnBrk="0" fontAlgn="base" hangingPunct="0">
        <a:spcBef>
          <a:spcPct val="20000"/>
        </a:spcBef>
        <a:spcAft>
          <a:spcPct val="0"/>
        </a:spcAft>
        <a:buChar char="»"/>
        <a:defRPr sz="2000">
          <a:solidFill>
            <a:schemeClr val="tx1"/>
          </a:solidFill>
          <a:latin typeface="+mn-lt"/>
        </a:defRPr>
      </a:lvl5pPr>
      <a:lvl6pPr marL="2510625" indent="-228236" algn="l" rtl="0" eaLnBrk="0" fontAlgn="base" hangingPunct="0">
        <a:spcBef>
          <a:spcPct val="20000"/>
        </a:spcBef>
        <a:spcAft>
          <a:spcPct val="0"/>
        </a:spcAft>
        <a:buChar char="»"/>
        <a:defRPr sz="2000">
          <a:solidFill>
            <a:schemeClr val="tx1"/>
          </a:solidFill>
          <a:latin typeface="+mn-lt"/>
        </a:defRPr>
      </a:lvl6pPr>
      <a:lvl7pPr marL="2967105" indent="-228236" algn="l" rtl="0" eaLnBrk="0" fontAlgn="base" hangingPunct="0">
        <a:spcBef>
          <a:spcPct val="20000"/>
        </a:spcBef>
        <a:spcAft>
          <a:spcPct val="0"/>
        </a:spcAft>
        <a:buChar char="»"/>
        <a:defRPr sz="2000">
          <a:solidFill>
            <a:schemeClr val="tx1"/>
          </a:solidFill>
          <a:latin typeface="+mn-lt"/>
        </a:defRPr>
      </a:lvl7pPr>
      <a:lvl8pPr marL="3423581" indent="-228236" algn="l" rtl="0" eaLnBrk="0" fontAlgn="base" hangingPunct="0">
        <a:spcBef>
          <a:spcPct val="20000"/>
        </a:spcBef>
        <a:spcAft>
          <a:spcPct val="0"/>
        </a:spcAft>
        <a:buChar char="»"/>
        <a:defRPr sz="2000">
          <a:solidFill>
            <a:schemeClr val="tx1"/>
          </a:solidFill>
          <a:latin typeface="+mn-lt"/>
        </a:defRPr>
      </a:lvl8pPr>
      <a:lvl9pPr marL="3880059" indent="-228236"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4003276380"/>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2429457043"/>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1990705120"/>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1225540785"/>
      </p:ext>
    </p:extLst>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842853926"/>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2892029391"/>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2551189368"/>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3492653055"/>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ctr" anchorCtr="0" compatLnSpc="1">
            <a:prstTxWarp prst="textNoShape">
              <a:avLst/>
            </a:prstTxWarp>
          </a:bodyPr>
          <a:lstStyle/>
          <a:p>
            <a:pPr lvl="0"/>
            <a:r>
              <a:rPr lang="fr-FR" smtClean="0"/>
              <a:t>Cliquez et modifiez le titre</a:t>
            </a:r>
          </a:p>
        </p:txBody>
      </p:sp>
      <p:sp>
        <p:nvSpPr>
          <p:cNvPr id="16387" name="Espace réservé du texte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68"/>
            <a:ext cx="2133600" cy="365125"/>
          </a:xfrm>
          <a:prstGeom prst="rect">
            <a:avLst/>
          </a:prstGeom>
        </p:spPr>
        <p:txBody>
          <a:bodyPr vert="horz" wrap="square" lIns="91291" tIns="45648" rIns="91291" bIns="45648" numCol="1" anchor="ctr" anchorCtr="0" compatLnSpc="1">
            <a:prstTxWarp prst="textNoShape">
              <a:avLst/>
            </a:prstTxWarp>
          </a:bodyPr>
          <a:lstStyle>
            <a:lvl1pPr>
              <a:defRPr sz="1200" i="0" smtClean="0">
                <a:solidFill>
                  <a:srgbClr val="898989"/>
                </a:solidFill>
                <a:latin typeface="+mn-lt"/>
                <a:ea typeface="+mn-ea"/>
              </a:defRPr>
            </a:lvl1pPr>
          </a:lstStyle>
          <a:p>
            <a:pPr algn="l" eaLnBrk="1" hangingPunct="1">
              <a:defRPr/>
            </a:pPr>
            <a:endParaRPr lang="fr-FR"/>
          </a:p>
        </p:txBody>
      </p:sp>
      <p:sp>
        <p:nvSpPr>
          <p:cNvPr id="5" name="Espace réservé du pied de page 4"/>
          <p:cNvSpPr>
            <a:spLocks noGrp="1"/>
          </p:cNvSpPr>
          <p:nvPr>
            <p:ph type="ftr" sz="quarter" idx="3"/>
          </p:nvPr>
        </p:nvSpPr>
        <p:spPr>
          <a:xfrm>
            <a:off x="3124200" y="6356368"/>
            <a:ext cx="2895600" cy="365125"/>
          </a:xfrm>
          <a:prstGeom prst="rect">
            <a:avLst/>
          </a:prstGeom>
        </p:spPr>
        <p:txBody>
          <a:bodyPr vert="horz" wrap="square" lIns="91291" tIns="45648" rIns="91291" bIns="45648" numCol="1" anchor="ctr" anchorCtr="0" compatLnSpc="1">
            <a:prstTxWarp prst="textNoShape">
              <a:avLst/>
            </a:prstTxWarp>
          </a:bodyPr>
          <a:lstStyle>
            <a:lvl1pPr algn="ctr">
              <a:defRPr sz="1200" i="0" smtClean="0">
                <a:solidFill>
                  <a:srgbClr val="898989"/>
                </a:solidFill>
                <a:latin typeface="+mn-lt"/>
                <a:ea typeface="+mn-ea"/>
              </a:defRPr>
            </a:lvl1pPr>
          </a:lstStyle>
          <a:p>
            <a:pPr eaLnBrk="1" hangingPunct="1">
              <a:defRPr/>
            </a:pPr>
            <a:endParaRPr lang="en-US"/>
          </a:p>
        </p:txBody>
      </p:sp>
      <p:sp>
        <p:nvSpPr>
          <p:cNvPr id="6" name="Espace réservé du numéro de diapositive 5"/>
          <p:cNvSpPr>
            <a:spLocks noGrp="1"/>
          </p:cNvSpPr>
          <p:nvPr>
            <p:ph type="sldNum" sz="quarter" idx="4"/>
          </p:nvPr>
        </p:nvSpPr>
        <p:spPr>
          <a:xfrm>
            <a:off x="6553200" y="6356368"/>
            <a:ext cx="2133600" cy="365125"/>
          </a:xfrm>
          <a:prstGeom prst="rect">
            <a:avLst/>
          </a:prstGeom>
        </p:spPr>
        <p:txBody>
          <a:bodyPr vert="horz" wrap="square" lIns="91291" tIns="45648" rIns="91291" bIns="45648" numCol="1" anchor="ctr" anchorCtr="0" compatLnSpc="1">
            <a:prstTxWarp prst="textNoShape">
              <a:avLst/>
            </a:prstTxWarp>
          </a:bodyPr>
          <a:lstStyle>
            <a:lvl1pPr algn="r">
              <a:defRPr sz="1200" i="0" smtClean="0">
                <a:solidFill>
                  <a:srgbClr val="898989"/>
                </a:solidFill>
                <a:latin typeface="+mn-lt"/>
                <a:ea typeface="+mn-ea"/>
              </a:defRPr>
            </a:lvl1pPr>
          </a:lstStyle>
          <a:p>
            <a:pPr eaLnBrk="1" hangingPunct="1">
              <a:defRPr/>
            </a:pPr>
            <a:fld id="{9D68F6BB-1571-4D90-B96E-C3119ACF2AAF}" type="slidenum">
              <a:rPr lang="fr-FR"/>
              <a:pPr eaLnBrk="1" hangingPunct="1">
                <a:defRPr/>
              </a:pPr>
              <a:t>‹#›</a:t>
            </a:fld>
            <a:endParaRPr lang="fr-FR"/>
          </a:p>
        </p:txBody>
      </p:sp>
      <p:pic>
        <p:nvPicPr>
          <p:cNvPr id="16391" name="Image 6" descr="image.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207154"/>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txStyles>
    <p:titleStyle>
      <a:lvl1pPr algn="ctr" defTabSz="456476" rtl="0" eaLnBrk="0" fontAlgn="base" hangingPunct="0">
        <a:spcBef>
          <a:spcPct val="0"/>
        </a:spcBef>
        <a:spcAft>
          <a:spcPct val="0"/>
        </a:spcAft>
        <a:defRPr sz="4400">
          <a:solidFill>
            <a:schemeClr val="tx1"/>
          </a:solidFill>
          <a:latin typeface="+mj-lt"/>
          <a:ea typeface="+mj-ea"/>
          <a:cs typeface="+mj-cs"/>
        </a:defRPr>
      </a:lvl1pPr>
      <a:lvl2pPr algn="ctr" defTabSz="456476" rtl="0" eaLnBrk="0" fontAlgn="base" hangingPunct="0">
        <a:spcBef>
          <a:spcPct val="0"/>
        </a:spcBef>
        <a:spcAft>
          <a:spcPct val="0"/>
        </a:spcAft>
        <a:defRPr sz="4400">
          <a:solidFill>
            <a:schemeClr val="tx1"/>
          </a:solidFill>
          <a:latin typeface="Calibri" pitchFamily="34" charset="0"/>
          <a:ea typeface="ＭＳ Ｐゴシック" pitchFamily="-106" charset="-128"/>
        </a:defRPr>
      </a:lvl2pPr>
      <a:lvl3pPr algn="ctr" defTabSz="456476" rtl="0" eaLnBrk="0" fontAlgn="base" hangingPunct="0">
        <a:spcBef>
          <a:spcPct val="0"/>
        </a:spcBef>
        <a:spcAft>
          <a:spcPct val="0"/>
        </a:spcAft>
        <a:defRPr sz="4400">
          <a:solidFill>
            <a:schemeClr val="tx1"/>
          </a:solidFill>
          <a:latin typeface="Calibri" pitchFamily="34" charset="0"/>
          <a:ea typeface="ＭＳ Ｐゴシック" pitchFamily="-106" charset="-128"/>
        </a:defRPr>
      </a:lvl3pPr>
      <a:lvl4pPr algn="ctr" defTabSz="456476" rtl="0" eaLnBrk="0" fontAlgn="base" hangingPunct="0">
        <a:spcBef>
          <a:spcPct val="0"/>
        </a:spcBef>
        <a:spcAft>
          <a:spcPct val="0"/>
        </a:spcAft>
        <a:defRPr sz="4400">
          <a:solidFill>
            <a:schemeClr val="tx1"/>
          </a:solidFill>
          <a:latin typeface="Calibri" pitchFamily="34" charset="0"/>
          <a:ea typeface="ＭＳ Ｐゴシック" pitchFamily="-106" charset="-128"/>
        </a:defRPr>
      </a:lvl4pPr>
      <a:lvl5pPr algn="ctr" defTabSz="456476" rtl="0" eaLnBrk="0" fontAlgn="base" hangingPunct="0">
        <a:spcBef>
          <a:spcPct val="0"/>
        </a:spcBef>
        <a:spcAft>
          <a:spcPct val="0"/>
        </a:spcAft>
        <a:defRPr sz="4400">
          <a:solidFill>
            <a:schemeClr val="tx1"/>
          </a:solidFill>
          <a:latin typeface="Calibri" pitchFamily="34" charset="0"/>
          <a:ea typeface="ＭＳ Ｐゴシック" pitchFamily="-106" charset="-128"/>
        </a:defRPr>
      </a:lvl5pPr>
      <a:lvl6pPr marL="456476" algn="ctr" defTabSz="456476" rtl="0" eaLnBrk="0" fontAlgn="base" hangingPunct="0">
        <a:spcBef>
          <a:spcPct val="0"/>
        </a:spcBef>
        <a:spcAft>
          <a:spcPct val="0"/>
        </a:spcAft>
        <a:defRPr sz="4400">
          <a:solidFill>
            <a:schemeClr val="tx1"/>
          </a:solidFill>
          <a:latin typeface="Calibri" pitchFamily="34" charset="0"/>
          <a:ea typeface="ＭＳ Ｐゴシック" pitchFamily="-106" charset="-128"/>
        </a:defRPr>
      </a:lvl6pPr>
      <a:lvl7pPr marL="912955" algn="ctr" defTabSz="456476" rtl="0" eaLnBrk="0" fontAlgn="base" hangingPunct="0">
        <a:spcBef>
          <a:spcPct val="0"/>
        </a:spcBef>
        <a:spcAft>
          <a:spcPct val="0"/>
        </a:spcAft>
        <a:defRPr sz="4400">
          <a:solidFill>
            <a:schemeClr val="tx1"/>
          </a:solidFill>
          <a:latin typeface="Calibri" pitchFamily="34" charset="0"/>
          <a:ea typeface="ＭＳ Ｐゴシック" pitchFamily="-106" charset="-128"/>
        </a:defRPr>
      </a:lvl7pPr>
      <a:lvl8pPr marL="1369433" algn="ctr" defTabSz="456476" rtl="0" eaLnBrk="0" fontAlgn="base" hangingPunct="0">
        <a:spcBef>
          <a:spcPct val="0"/>
        </a:spcBef>
        <a:spcAft>
          <a:spcPct val="0"/>
        </a:spcAft>
        <a:defRPr sz="4400">
          <a:solidFill>
            <a:schemeClr val="tx1"/>
          </a:solidFill>
          <a:latin typeface="Calibri" pitchFamily="34" charset="0"/>
          <a:ea typeface="ＭＳ Ｐゴシック" pitchFamily="-106" charset="-128"/>
        </a:defRPr>
      </a:lvl8pPr>
      <a:lvl9pPr marL="1825911" algn="ctr" defTabSz="456476" rtl="0" eaLnBrk="0" fontAlgn="base" hangingPunct="0">
        <a:spcBef>
          <a:spcPct val="0"/>
        </a:spcBef>
        <a:spcAft>
          <a:spcPct val="0"/>
        </a:spcAft>
        <a:defRPr sz="4400">
          <a:solidFill>
            <a:schemeClr val="tx1"/>
          </a:solidFill>
          <a:latin typeface="Calibri" pitchFamily="34" charset="0"/>
          <a:ea typeface="ＭＳ Ｐゴシック" pitchFamily="-106" charset="-128"/>
        </a:defRPr>
      </a:lvl9pPr>
    </p:titleStyle>
    <p:bodyStyle>
      <a:lvl1pPr marL="342358" indent="-342358" algn="l" defTabSz="456476"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1775" indent="-285297" algn="l" defTabSz="456476" rtl="0" eaLnBrk="0" fontAlgn="base" hangingPunct="0">
        <a:spcBef>
          <a:spcPct val="20000"/>
        </a:spcBef>
        <a:spcAft>
          <a:spcPct val="0"/>
        </a:spcAft>
        <a:buFont typeface="Arial" charset="0"/>
        <a:buChar char="–"/>
        <a:defRPr sz="2800">
          <a:solidFill>
            <a:schemeClr val="tx1"/>
          </a:solidFill>
          <a:latin typeface="+mn-lt"/>
          <a:ea typeface="+mn-ea"/>
        </a:defRPr>
      </a:lvl2pPr>
      <a:lvl3pPr marL="1141194" indent="-228236" algn="l" defTabSz="456476" rtl="0" eaLnBrk="0" fontAlgn="base" hangingPunct="0">
        <a:spcBef>
          <a:spcPct val="20000"/>
        </a:spcBef>
        <a:spcAft>
          <a:spcPct val="0"/>
        </a:spcAft>
        <a:buFont typeface="Arial" charset="0"/>
        <a:buChar char="•"/>
        <a:defRPr sz="2400">
          <a:solidFill>
            <a:schemeClr val="tx1"/>
          </a:solidFill>
          <a:latin typeface="+mn-lt"/>
          <a:ea typeface="+mn-ea"/>
        </a:defRPr>
      </a:lvl3pPr>
      <a:lvl4pPr marL="1597667" indent="-228236" algn="l" defTabSz="456476" rtl="0" eaLnBrk="0" fontAlgn="base" hangingPunct="0">
        <a:spcBef>
          <a:spcPct val="20000"/>
        </a:spcBef>
        <a:spcAft>
          <a:spcPct val="0"/>
        </a:spcAft>
        <a:buFont typeface="Arial" charset="0"/>
        <a:buChar char="–"/>
        <a:defRPr sz="2000">
          <a:solidFill>
            <a:schemeClr val="tx1"/>
          </a:solidFill>
          <a:latin typeface="+mn-lt"/>
          <a:ea typeface="+mn-ea"/>
        </a:defRPr>
      </a:lvl4pPr>
      <a:lvl5pPr marL="2054149" indent="-228236" algn="l" defTabSz="456476" rtl="0" eaLnBrk="0" fontAlgn="base" hangingPunct="0">
        <a:spcBef>
          <a:spcPct val="20000"/>
        </a:spcBef>
        <a:spcAft>
          <a:spcPct val="0"/>
        </a:spcAft>
        <a:buFont typeface="Arial" charset="0"/>
        <a:buChar char="»"/>
        <a:defRPr sz="2000">
          <a:solidFill>
            <a:schemeClr val="tx1"/>
          </a:solidFill>
          <a:latin typeface="+mn-lt"/>
          <a:ea typeface="+mn-ea"/>
        </a:defRPr>
      </a:lvl5pPr>
      <a:lvl6pPr marL="2510625" indent="-228236" algn="l" defTabSz="456476" rtl="0" eaLnBrk="0" fontAlgn="base" hangingPunct="0">
        <a:spcBef>
          <a:spcPct val="20000"/>
        </a:spcBef>
        <a:spcAft>
          <a:spcPct val="0"/>
        </a:spcAft>
        <a:buFont typeface="Arial" charset="0"/>
        <a:buChar char="»"/>
        <a:defRPr sz="2000">
          <a:solidFill>
            <a:schemeClr val="tx1"/>
          </a:solidFill>
          <a:latin typeface="+mn-lt"/>
          <a:ea typeface="+mn-ea"/>
        </a:defRPr>
      </a:lvl6pPr>
      <a:lvl7pPr marL="2967105" indent="-228236" algn="l" defTabSz="456476" rtl="0" eaLnBrk="0" fontAlgn="base" hangingPunct="0">
        <a:spcBef>
          <a:spcPct val="20000"/>
        </a:spcBef>
        <a:spcAft>
          <a:spcPct val="0"/>
        </a:spcAft>
        <a:buFont typeface="Arial" charset="0"/>
        <a:buChar char="»"/>
        <a:defRPr sz="2000">
          <a:solidFill>
            <a:schemeClr val="tx1"/>
          </a:solidFill>
          <a:latin typeface="+mn-lt"/>
          <a:ea typeface="+mn-ea"/>
        </a:defRPr>
      </a:lvl7pPr>
      <a:lvl8pPr marL="3423581" indent="-228236" algn="l" defTabSz="456476" rtl="0" eaLnBrk="0" fontAlgn="base" hangingPunct="0">
        <a:spcBef>
          <a:spcPct val="20000"/>
        </a:spcBef>
        <a:spcAft>
          <a:spcPct val="0"/>
        </a:spcAft>
        <a:buFont typeface="Arial" charset="0"/>
        <a:buChar char="»"/>
        <a:defRPr sz="2000">
          <a:solidFill>
            <a:schemeClr val="tx1"/>
          </a:solidFill>
          <a:latin typeface="+mn-lt"/>
          <a:ea typeface="+mn-ea"/>
        </a:defRPr>
      </a:lvl8pPr>
      <a:lvl9pPr marL="3880059" indent="-228236" algn="l" defTabSz="456476"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pt-BR"/>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291" tIns="45648" rIns="91291" bIns="45648"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5"/>
            <a:ext cx="8229600" cy="4525963"/>
          </a:xfrm>
          <a:prstGeom prst="rect">
            <a:avLst/>
          </a:prstGeom>
        </p:spPr>
        <p:txBody>
          <a:bodyPr vert="horz" lIns="91291" tIns="45648" rIns="91291" bIns="45648"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67"/>
            <a:ext cx="2133600" cy="365125"/>
          </a:xfrm>
          <a:prstGeom prst="rect">
            <a:avLst/>
          </a:prstGeom>
        </p:spPr>
        <p:txBody>
          <a:bodyPr vert="horz" lIns="91291" tIns="45648" rIns="91291" bIns="45648" rtlCol="0" anchor="ctr"/>
          <a:lstStyle>
            <a:lvl1pPr algn="l">
              <a:defRPr sz="1200">
                <a:solidFill>
                  <a:schemeClr val="tx1">
                    <a:tint val="75000"/>
                  </a:schemeClr>
                </a:solidFill>
              </a:defRPr>
            </a:lvl1pPr>
          </a:lstStyle>
          <a:p>
            <a:pPr>
              <a:defRPr/>
            </a:pPr>
            <a:endParaRPr lang="en-US"/>
          </a:p>
        </p:txBody>
      </p:sp>
      <p:sp>
        <p:nvSpPr>
          <p:cNvPr id="5" name="Fußzeilenplatzhalter 4"/>
          <p:cNvSpPr>
            <a:spLocks noGrp="1"/>
          </p:cNvSpPr>
          <p:nvPr>
            <p:ph type="ftr" sz="quarter" idx="3"/>
          </p:nvPr>
        </p:nvSpPr>
        <p:spPr>
          <a:xfrm>
            <a:off x="3124200" y="6356367"/>
            <a:ext cx="2895600" cy="365125"/>
          </a:xfrm>
          <a:prstGeom prst="rect">
            <a:avLst/>
          </a:prstGeom>
        </p:spPr>
        <p:txBody>
          <a:bodyPr vert="horz" lIns="91291" tIns="45648" rIns="91291" bIns="45648" rtlCol="0" anchor="ctr"/>
          <a:lstStyle>
            <a:lvl1pPr algn="ctr">
              <a:defRPr sz="1200">
                <a:solidFill>
                  <a:schemeClr val="tx1">
                    <a:tint val="75000"/>
                  </a:schemeClr>
                </a:solidFill>
              </a:defRPr>
            </a:lvl1pPr>
          </a:lstStyle>
          <a:p>
            <a:pPr>
              <a:defRPr/>
            </a:pPr>
            <a:endParaRPr lang="en-US"/>
          </a:p>
        </p:txBody>
      </p:sp>
      <p:sp>
        <p:nvSpPr>
          <p:cNvPr id="6" name="Foliennummernplatzhalter 5"/>
          <p:cNvSpPr>
            <a:spLocks noGrp="1"/>
          </p:cNvSpPr>
          <p:nvPr>
            <p:ph type="sldNum" sz="quarter" idx="4"/>
          </p:nvPr>
        </p:nvSpPr>
        <p:spPr>
          <a:xfrm>
            <a:off x="6553200" y="6356367"/>
            <a:ext cx="2133600" cy="365125"/>
          </a:xfrm>
          <a:prstGeom prst="rect">
            <a:avLst/>
          </a:prstGeom>
        </p:spPr>
        <p:txBody>
          <a:bodyPr vert="horz" lIns="91291" tIns="45648" rIns="91291" bIns="45648" rtlCol="0" anchor="ctr"/>
          <a:lstStyle>
            <a:lvl1pPr algn="r">
              <a:defRPr sz="1200">
                <a:solidFill>
                  <a:schemeClr val="tx1">
                    <a:tint val="75000"/>
                  </a:schemeClr>
                </a:solidFill>
              </a:defRPr>
            </a:lvl1pPr>
          </a:lstStyle>
          <a:p>
            <a:pPr>
              <a:defRPr/>
            </a:pPr>
            <a:fld id="{CF8D4AFE-B6AA-4D37-81C4-556A0B634712}" type="slidenum">
              <a:rPr lang="en-US" smtClean="0"/>
              <a:pPr>
                <a:defRPr/>
              </a:pPr>
              <a:t>‹#›</a:t>
            </a:fld>
            <a:endParaRPr lang="en-US"/>
          </a:p>
        </p:txBody>
      </p:sp>
    </p:spTree>
    <p:extLst>
      <p:ext uri="{BB962C8B-B14F-4D97-AF65-F5344CB8AC3E}">
        <p14:creationId xmlns:p14="http://schemas.microsoft.com/office/powerpoint/2010/main" val="2470180121"/>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xStyles>
    <p:titleStyle>
      <a:lvl1pPr algn="ctr" defTabSz="912955" rtl="0" eaLnBrk="1" latinLnBrk="0" hangingPunct="1">
        <a:spcBef>
          <a:spcPct val="0"/>
        </a:spcBef>
        <a:buNone/>
        <a:defRPr sz="4400" kern="1200">
          <a:solidFill>
            <a:schemeClr val="tx1"/>
          </a:solidFill>
          <a:latin typeface="+mj-lt"/>
          <a:ea typeface="+mj-ea"/>
          <a:cs typeface="+mj-cs"/>
        </a:defRPr>
      </a:lvl1pPr>
    </p:titleStyle>
    <p:bodyStyle>
      <a:lvl1pPr marL="342358" indent="-342358" algn="l" defTabSz="9129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775" indent="-285297" algn="l" defTabSz="9129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194" indent="-228236" algn="l" defTabSz="9129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667" indent="-228236" algn="l" defTabSz="9129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149" indent="-228236" algn="l" defTabSz="9129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625" indent="-228236" algn="l" defTabSz="9129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105" indent="-228236" algn="l" defTabSz="9129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581" indent="-228236" algn="l" defTabSz="9129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059" indent="-228236" algn="l" defTabSz="9129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l">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r">
              <a:defRPr sz="1400">
                <a:latin typeface="Times New Roman" charset="0"/>
              </a:defRPr>
            </a:lvl1pPr>
          </a:lstStyle>
          <a:p>
            <a:pPr>
              <a:defRPr/>
            </a:pPr>
            <a:fld id="{D8361814-A331-4C5C-9BEA-68E161BFAAE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476" algn="ctr" rtl="0" fontAlgn="base">
        <a:spcBef>
          <a:spcPct val="0"/>
        </a:spcBef>
        <a:spcAft>
          <a:spcPct val="0"/>
        </a:spcAft>
        <a:defRPr sz="4400">
          <a:solidFill>
            <a:schemeClr val="tx2"/>
          </a:solidFill>
          <a:latin typeface="Arial" charset="0"/>
        </a:defRPr>
      </a:lvl6pPr>
      <a:lvl7pPr marL="912955" algn="ctr" rtl="0" fontAlgn="base">
        <a:spcBef>
          <a:spcPct val="0"/>
        </a:spcBef>
        <a:spcAft>
          <a:spcPct val="0"/>
        </a:spcAft>
        <a:defRPr sz="4400">
          <a:solidFill>
            <a:schemeClr val="tx2"/>
          </a:solidFill>
          <a:latin typeface="Arial" charset="0"/>
        </a:defRPr>
      </a:lvl7pPr>
      <a:lvl8pPr marL="1369433" algn="ctr" rtl="0" fontAlgn="base">
        <a:spcBef>
          <a:spcPct val="0"/>
        </a:spcBef>
        <a:spcAft>
          <a:spcPct val="0"/>
        </a:spcAft>
        <a:defRPr sz="4400">
          <a:solidFill>
            <a:schemeClr val="tx2"/>
          </a:solidFill>
          <a:latin typeface="Arial" charset="0"/>
        </a:defRPr>
      </a:lvl8pPr>
      <a:lvl9pPr marL="1825911" algn="ctr" rtl="0" fontAlgn="base">
        <a:spcBef>
          <a:spcPct val="0"/>
        </a:spcBef>
        <a:spcAft>
          <a:spcPct val="0"/>
        </a:spcAft>
        <a:defRPr sz="4400">
          <a:solidFill>
            <a:schemeClr val="tx2"/>
          </a:solidFill>
          <a:latin typeface="Arial" charset="0"/>
        </a:defRPr>
      </a:lvl9pPr>
    </p:titleStyle>
    <p:bodyStyle>
      <a:lvl1pPr marL="342358" indent="-342358" algn="l" rtl="0" eaLnBrk="0" fontAlgn="base" hangingPunct="0">
        <a:spcBef>
          <a:spcPct val="20000"/>
        </a:spcBef>
        <a:spcAft>
          <a:spcPct val="0"/>
        </a:spcAft>
        <a:buChar char="•"/>
        <a:defRPr sz="3200">
          <a:solidFill>
            <a:schemeClr val="tx1"/>
          </a:solidFill>
          <a:latin typeface="+mn-lt"/>
          <a:ea typeface="+mn-ea"/>
          <a:cs typeface="+mn-cs"/>
        </a:defRPr>
      </a:lvl1pPr>
      <a:lvl2pPr marL="741775" indent="-285297" algn="l" rtl="0" eaLnBrk="0" fontAlgn="base" hangingPunct="0">
        <a:spcBef>
          <a:spcPct val="20000"/>
        </a:spcBef>
        <a:spcAft>
          <a:spcPct val="0"/>
        </a:spcAft>
        <a:buChar char="–"/>
        <a:defRPr sz="2800">
          <a:solidFill>
            <a:schemeClr val="tx1"/>
          </a:solidFill>
          <a:latin typeface="+mn-lt"/>
        </a:defRPr>
      </a:lvl2pPr>
      <a:lvl3pPr marL="1141194" indent="-228236" algn="l" rtl="0" eaLnBrk="0" fontAlgn="base" hangingPunct="0">
        <a:spcBef>
          <a:spcPct val="20000"/>
        </a:spcBef>
        <a:spcAft>
          <a:spcPct val="0"/>
        </a:spcAft>
        <a:buChar char="•"/>
        <a:defRPr sz="2400">
          <a:solidFill>
            <a:schemeClr val="tx1"/>
          </a:solidFill>
          <a:latin typeface="+mn-lt"/>
        </a:defRPr>
      </a:lvl3pPr>
      <a:lvl4pPr marL="1597667" indent="-228236" algn="l" rtl="0" eaLnBrk="0" fontAlgn="base" hangingPunct="0">
        <a:spcBef>
          <a:spcPct val="20000"/>
        </a:spcBef>
        <a:spcAft>
          <a:spcPct val="0"/>
        </a:spcAft>
        <a:buChar char="–"/>
        <a:defRPr sz="2000">
          <a:solidFill>
            <a:schemeClr val="tx1"/>
          </a:solidFill>
          <a:latin typeface="+mn-lt"/>
        </a:defRPr>
      </a:lvl4pPr>
      <a:lvl5pPr marL="2054149" indent="-228236" algn="l" rtl="0" eaLnBrk="0" fontAlgn="base" hangingPunct="0">
        <a:spcBef>
          <a:spcPct val="20000"/>
        </a:spcBef>
        <a:spcAft>
          <a:spcPct val="0"/>
        </a:spcAft>
        <a:buChar char="»"/>
        <a:defRPr sz="2000">
          <a:solidFill>
            <a:schemeClr val="tx1"/>
          </a:solidFill>
          <a:latin typeface="+mn-lt"/>
        </a:defRPr>
      </a:lvl5pPr>
      <a:lvl6pPr marL="2510625" indent="-228236" algn="l" rtl="0" fontAlgn="base">
        <a:spcBef>
          <a:spcPct val="20000"/>
        </a:spcBef>
        <a:spcAft>
          <a:spcPct val="0"/>
        </a:spcAft>
        <a:buChar char="»"/>
        <a:defRPr sz="2000">
          <a:solidFill>
            <a:schemeClr val="tx1"/>
          </a:solidFill>
          <a:latin typeface="+mn-lt"/>
        </a:defRPr>
      </a:lvl6pPr>
      <a:lvl7pPr marL="2967105" indent="-228236" algn="l" rtl="0" fontAlgn="base">
        <a:spcBef>
          <a:spcPct val="20000"/>
        </a:spcBef>
        <a:spcAft>
          <a:spcPct val="0"/>
        </a:spcAft>
        <a:buChar char="»"/>
        <a:defRPr sz="2000">
          <a:solidFill>
            <a:schemeClr val="tx1"/>
          </a:solidFill>
          <a:latin typeface="+mn-lt"/>
        </a:defRPr>
      </a:lvl7pPr>
      <a:lvl8pPr marL="3423581" indent="-228236" algn="l" rtl="0" fontAlgn="base">
        <a:spcBef>
          <a:spcPct val="20000"/>
        </a:spcBef>
        <a:spcAft>
          <a:spcPct val="0"/>
        </a:spcAft>
        <a:buChar char="»"/>
        <a:defRPr sz="2000">
          <a:solidFill>
            <a:schemeClr val="tx1"/>
          </a:solidFill>
          <a:latin typeface="+mn-lt"/>
        </a:defRPr>
      </a:lvl8pPr>
      <a:lvl9pPr marL="3880059" indent="-228236" algn="l" rtl="0" fontAlgn="base">
        <a:spcBef>
          <a:spcPct val="20000"/>
        </a:spcBef>
        <a:spcAft>
          <a:spcPct val="0"/>
        </a:spcAft>
        <a:buChar char="»"/>
        <a:defRPr sz="2000">
          <a:solidFill>
            <a:schemeClr val="tx1"/>
          </a:solidFill>
          <a:latin typeface="+mn-lt"/>
        </a:defRPr>
      </a:lvl9pPr>
    </p:bodyStyle>
    <p:otherStyle>
      <a:defPPr>
        <a:defRPr lang="de-DE"/>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1905000" y="640081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defRPr/>
            </a:pPr>
            <a:endParaRPr lang="en-US" sz="1200" smtClean="0">
              <a:solidFill>
                <a:srgbClr val="898989"/>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Date Placeholder 3"/>
          <p:cNvSpPr>
            <a:spLocks noGrp="1"/>
          </p:cNvSpPr>
          <p:nvPr>
            <p:ph type="dt" sz="half" idx="2"/>
          </p:nvPr>
        </p:nvSpPr>
        <p:spPr bwMode="auto">
          <a:xfrm>
            <a:off x="457200" y="6356367"/>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ctr" anchorCtr="0" compatLnSpc="1">
            <a:prstTxWarp prst="textNoShape">
              <a:avLst/>
            </a:prstTxWarp>
          </a:bodyPr>
          <a:lstStyle>
            <a:lvl1pPr>
              <a:defRPr sz="1200" smtClean="0">
                <a:solidFill>
                  <a:srgbClr val="898989"/>
                </a:solidFill>
              </a:defRPr>
            </a:lvl1pPr>
          </a:lstStyle>
          <a:p>
            <a:pPr algn="l" eaLnBrk="1" hangingPunct="1">
              <a:defRPr/>
            </a:pPr>
            <a:fld id="{5736E8BA-E66B-4DDA-BC94-B7595AAAA3DA}" type="datetimeFigureOut">
              <a:rPr lang="en-US"/>
              <a:pPr algn="l" eaLnBrk="1" hangingPunct="1">
                <a:defRPr/>
              </a:pPr>
              <a:t>7/6/2015</a:t>
            </a:fld>
            <a:endParaRPr lang="en-US"/>
          </a:p>
        </p:txBody>
      </p:sp>
      <p:sp>
        <p:nvSpPr>
          <p:cNvPr id="3078" name="Footer Placeholder 4"/>
          <p:cNvSpPr>
            <a:spLocks noGrp="1"/>
          </p:cNvSpPr>
          <p:nvPr>
            <p:ph type="ftr" sz="quarter" idx="3"/>
          </p:nvPr>
        </p:nvSpPr>
        <p:spPr bwMode="auto">
          <a:xfrm>
            <a:off x="3124200" y="6356367"/>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ctr" anchorCtr="0" compatLnSpc="1">
            <a:prstTxWarp prst="textNoShape">
              <a:avLst/>
            </a:prstTxWarp>
          </a:bodyPr>
          <a:lstStyle>
            <a:lvl1pPr algn="ctr">
              <a:defRPr sz="1200" smtClean="0">
                <a:solidFill>
                  <a:srgbClr val="898989"/>
                </a:solidFill>
              </a:defRPr>
            </a:lvl1pPr>
          </a:lstStyle>
          <a:p>
            <a:pPr eaLnBrk="1" hangingPunct="1">
              <a:defRPr/>
            </a:pPr>
            <a:endParaRPr lang="en-US"/>
          </a:p>
        </p:txBody>
      </p:sp>
      <p:sp>
        <p:nvSpPr>
          <p:cNvPr id="3079" name="Slide Number Placeholder 5"/>
          <p:cNvSpPr>
            <a:spLocks noGrp="1"/>
          </p:cNvSpPr>
          <p:nvPr>
            <p:ph type="sldNum" sz="quarter" idx="4"/>
          </p:nvPr>
        </p:nvSpPr>
        <p:spPr bwMode="auto">
          <a:xfrm>
            <a:off x="6553200" y="6356367"/>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ctr" anchorCtr="0" compatLnSpc="1">
            <a:prstTxWarp prst="textNoShape">
              <a:avLst/>
            </a:prstTxWarp>
          </a:bodyPr>
          <a:lstStyle>
            <a:lvl1pPr algn="r">
              <a:defRPr sz="1200" smtClean="0">
                <a:solidFill>
                  <a:srgbClr val="898989"/>
                </a:solidFill>
              </a:defRPr>
            </a:lvl1pPr>
          </a:lstStyle>
          <a:p>
            <a:pPr eaLnBrk="1" hangingPunct="1">
              <a:defRPr/>
            </a:pPr>
            <a:fld id="{BF52806C-E70C-4FF8-A9F4-6A26210946F4}" type="slidenum">
              <a:rPr lang="en-US"/>
              <a:pPr eaLnBrk="1" hangingPunct="1">
                <a:defRPr/>
              </a:pPr>
              <a:t>‹#›</a:t>
            </a:fld>
            <a:endParaRPr lang="en-US"/>
          </a:p>
        </p:txBody>
      </p:sp>
    </p:spTree>
    <p:extLst>
      <p:ext uri="{BB962C8B-B14F-4D97-AF65-F5344CB8AC3E}">
        <p14:creationId xmlns:p14="http://schemas.microsoft.com/office/powerpoint/2010/main" val="806793966"/>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6476"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2955"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69433"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5911"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358" indent="-342358"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1775" indent="-285297" algn="l" rtl="0" eaLnBrk="0" fontAlgn="base" hangingPunct="0">
        <a:spcBef>
          <a:spcPct val="20000"/>
        </a:spcBef>
        <a:spcAft>
          <a:spcPct val="0"/>
        </a:spcAft>
        <a:buFont typeface="Arial" charset="0"/>
        <a:buChar char="–"/>
        <a:defRPr sz="2800">
          <a:solidFill>
            <a:schemeClr val="tx1"/>
          </a:solidFill>
          <a:latin typeface="+mn-lt"/>
          <a:ea typeface="+mn-ea"/>
        </a:defRPr>
      </a:lvl2pPr>
      <a:lvl3pPr marL="1141194" indent="-228236" algn="l" rtl="0" eaLnBrk="0" fontAlgn="base" hangingPunct="0">
        <a:spcBef>
          <a:spcPct val="20000"/>
        </a:spcBef>
        <a:spcAft>
          <a:spcPct val="0"/>
        </a:spcAft>
        <a:buFont typeface="Arial" charset="0"/>
        <a:buChar char="•"/>
        <a:defRPr sz="2400">
          <a:solidFill>
            <a:schemeClr val="tx1"/>
          </a:solidFill>
          <a:latin typeface="+mn-lt"/>
          <a:ea typeface="+mn-ea"/>
        </a:defRPr>
      </a:lvl3pPr>
      <a:lvl4pPr marL="1597667" indent="-228236" algn="l" rtl="0" eaLnBrk="0" fontAlgn="base" hangingPunct="0">
        <a:spcBef>
          <a:spcPct val="20000"/>
        </a:spcBef>
        <a:spcAft>
          <a:spcPct val="0"/>
        </a:spcAft>
        <a:buFont typeface="Arial" charset="0"/>
        <a:buChar char="–"/>
        <a:defRPr sz="2000">
          <a:solidFill>
            <a:schemeClr val="tx1"/>
          </a:solidFill>
          <a:latin typeface="+mn-lt"/>
          <a:ea typeface="+mn-ea"/>
        </a:defRPr>
      </a:lvl4pPr>
      <a:lvl5pPr marL="2054149" indent="-228236" algn="l" rtl="0" eaLnBrk="0" fontAlgn="base" hangingPunct="0">
        <a:spcBef>
          <a:spcPct val="20000"/>
        </a:spcBef>
        <a:spcAft>
          <a:spcPct val="0"/>
        </a:spcAft>
        <a:buFont typeface="Arial" charset="0"/>
        <a:buChar char="»"/>
        <a:defRPr sz="2000">
          <a:solidFill>
            <a:schemeClr val="tx1"/>
          </a:solidFill>
          <a:latin typeface="+mn-lt"/>
          <a:ea typeface="+mn-ea"/>
        </a:defRPr>
      </a:lvl5pPr>
      <a:lvl6pPr marL="2510625" indent="-228236" algn="l" rtl="0" eaLnBrk="0" fontAlgn="base" hangingPunct="0">
        <a:spcBef>
          <a:spcPct val="20000"/>
        </a:spcBef>
        <a:spcAft>
          <a:spcPct val="0"/>
        </a:spcAft>
        <a:buFont typeface="Arial" charset="0"/>
        <a:buChar char="»"/>
        <a:defRPr sz="2000">
          <a:solidFill>
            <a:schemeClr val="tx1"/>
          </a:solidFill>
          <a:latin typeface="+mn-lt"/>
          <a:ea typeface="+mn-ea"/>
        </a:defRPr>
      </a:lvl6pPr>
      <a:lvl7pPr marL="2967105" indent="-228236" algn="l" rtl="0" eaLnBrk="0" fontAlgn="base" hangingPunct="0">
        <a:spcBef>
          <a:spcPct val="20000"/>
        </a:spcBef>
        <a:spcAft>
          <a:spcPct val="0"/>
        </a:spcAft>
        <a:buFont typeface="Arial" charset="0"/>
        <a:buChar char="»"/>
        <a:defRPr sz="2000">
          <a:solidFill>
            <a:schemeClr val="tx1"/>
          </a:solidFill>
          <a:latin typeface="+mn-lt"/>
          <a:ea typeface="+mn-ea"/>
        </a:defRPr>
      </a:lvl7pPr>
      <a:lvl8pPr marL="3423581" indent="-228236" algn="l" rtl="0" eaLnBrk="0" fontAlgn="base" hangingPunct="0">
        <a:spcBef>
          <a:spcPct val="20000"/>
        </a:spcBef>
        <a:spcAft>
          <a:spcPct val="0"/>
        </a:spcAft>
        <a:buFont typeface="Arial" charset="0"/>
        <a:buChar char="»"/>
        <a:defRPr sz="2000">
          <a:solidFill>
            <a:schemeClr val="tx1"/>
          </a:solidFill>
          <a:latin typeface="+mn-lt"/>
          <a:ea typeface="+mn-ea"/>
        </a:defRPr>
      </a:lvl8pPr>
      <a:lvl9pPr marL="3880059" indent="-228236"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2450617953"/>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3611070669"/>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0" y="0"/>
            <a:ext cx="131330" cy="6051176"/>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947" tIns="40973" rIns="81947" bIns="40973" anchor="ctr"/>
          <a:lstStyle/>
          <a:p>
            <a:pPr algn="l" defTabSz="409740" eaLnBrk="1" hangingPunct="1">
              <a:buClr>
                <a:srgbClr val="000000"/>
              </a:buClr>
              <a:buSzPct val="100000"/>
              <a:buFont typeface="Times New Roman" pitchFamily="16" charset="0"/>
              <a:buNone/>
            </a:pPr>
            <a:endParaRPr lang="en-US" sz="2200" smtClean="0">
              <a:solidFill>
                <a:srgbClr val="FFFFFF"/>
              </a:solidFill>
              <a:ea typeface="ＭＳ Ｐゴシック" pitchFamily="34" charset="-128"/>
            </a:endParaRPr>
          </a:p>
        </p:txBody>
      </p:sp>
      <p:sp>
        <p:nvSpPr>
          <p:cNvPr id="1027" name="Rectangle 2"/>
          <p:cNvSpPr>
            <a:spLocks noChangeArrowheads="1"/>
          </p:cNvSpPr>
          <p:nvPr/>
        </p:nvSpPr>
        <p:spPr bwMode="auto">
          <a:xfrm>
            <a:off x="0" y="0"/>
            <a:ext cx="131330" cy="1057556"/>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947" tIns="40973" rIns="81947" bIns="40973" anchor="ctr"/>
          <a:lstStyle/>
          <a:p>
            <a:pPr algn="l" defTabSz="409740" eaLnBrk="1" hangingPunct="1">
              <a:buClr>
                <a:srgbClr val="000000"/>
              </a:buClr>
              <a:buSzPct val="100000"/>
              <a:buFont typeface="Times New Roman" pitchFamily="16" charset="0"/>
              <a:buNone/>
            </a:pPr>
            <a:endParaRPr lang="en-US" sz="2200" smtClean="0">
              <a:solidFill>
                <a:srgbClr val="FFFFFF"/>
              </a:solidFill>
              <a:ea typeface="ＭＳ Ｐゴシック" pitchFamily="34" charset="-128"/>
            </a:endParaRPr>
          </a:p>
        </p:txBody>
      </p:sp>
    </p:spTree>
    <p:extLst>
      <p:ext uri="{BB962C8B-B14F-4D97-AF65-F5344CB8AC3E}">
        <p14:creationId xmlns:p14="http://schemas.microsoft.com/office/powerpoint/2010/main" val="4022802157"/>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Lst>
  <p:txStyles>
    <p:titleStyle>
      <a:lvl1pPr algn="ctr" defTabSz="409740"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mj-lt"/>
          <a:ea typeface="+mj-ea"/>
          <a:cs typeface="+mj-cs"/>
        </a:defRPr>
      </a:lvl1pPr>
      <a:lvl2pPr algn="ctr" defTabSz="409740"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2pPr>
      <a:lvl3pPr algn="ctr" defTabSz="409740"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3pPr>
      <a:lvl4pPr algn="ctr" defTabSz="409740"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4pPr>
      <a:lvl5pPr algn="ctr" defTabSz="409740" rtl="0" eaLnBrk="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5pPr>
      <a:lvl6pPr marL="2253561" indent="-204870" algn="ctr" defTabSz="409740"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6pPr>
      <a:lvl7pPr marL="2663301" indent="-204870" algn="ctr" defTabSz="409740"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7pPr>
      <a:lvl8pPr marL="3073041" indent="-204870" algn="ctr" defTabSz="409740"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8pPr>
      <a:lvl9pPr marL="3482781" indent="-204870" algn="ctr" defTabSz="409740" rtl="0" fontAlgn="base" hangingPunct="0">
        <a:lnSpc>
          <a:spcPct val="93000"/>
        </a:lnSpc>
        <a:spcBef>
          <a:spcPct val="0"/>
        </a:spcBef>
        <a:spcAft>
          <a:spcPct val="0"/>
        </a:spcAft>
        <a:buClr>
          <a:srgbClr val="000000"/>
        </a:buClr>
        <a:buSzPct val="100000"/>
        <a:buFont typeface="Times New Roman" pitchFamily="16" charset="0"/>
        <a:defRPr sz="3900">
          <a:solidFill>
            <a:srgbClr val="FFFFFF"/>
          </a:solidFill>
          <a:latin typeface="Arial" charset="0"/>
          <a:cs typeface="Arial" charset="0"/>
        </a:defRPr>
      </a:lvl9pPr>
    </p:titleStyle>
    <p:bodyStyle>
      <a:lvl1pPr marL="307306" indent="-307306" algn="l" defTabSz="409740" rtl="0" eaLnBrk="0" fontAlgn="base" hangingPunct="0">
        <a:lnSpc>
          <a:spcPct val="93000"/>
        </a:lnSpc>
        <a:spcBef>
          <a:spcPct val="0"/>
        </a:spcBef>
        <a:spcAft>
          <a:spcPts val="1279"/>
        </a:spcAft>
        <a:buClr>
          <a:srgbClr val="000000"/>
        </a:buClr>
        <a:buSzPct val="100000"/>
        <a:buFont typeface="Times New Roman" pitchFamily="16" charset="0"/>
        <a:defRPr sz="2900">
          <a:solidFill>
            <a:srgbClr val="FFFFFF"/>
          </a:solidFill>
          <a:latin typeface="+mn-lt"/>
          <a:ea typeface="+mn-ea"/>
          <a:cs typeface="+mn-cs"/>
        </a:defRPr>
      </a:lvl1pPr>
      <a:lvl2pPr marL="665825" indent="-256085" algn="l" defTabSz="409740" rtl="0" eaLnBrk="0" fontAlgn="base" hangingPunct="0">
        <a:lnSpc>
          <a:spcPct val="93000"/>
        </a:lnSpc>
        <a:spcBef>
          <a:spcPct val="0"/>
        </a:spcBef>
        <a:spcAft>
          <a:spcPts val="1020"/>
        </a:spcAft>
        <a:buClr>
          <a:srgbClr val="000000"/>
        </a:buClr>
        <a:buSzPct val="100000"/>
        <a:buFont typeface="Times New Roman" pitchFamily="16" charset="0"/>
        <a:defRPr sz="2500">
          <a:solidFill>
            <a:srgbClr val="FFFFFF"/>
          </a:solidFill>
          <a:latin typeface="+mn-lt"/>
          <a:cs typeface="+mn-cs"/>
        </a:defRPr>
      </a:lvl2pPr>
      <a:lvl3pPr marL="1024345" indent="-204870" algn="l" defTabSz="409740" rtl="0" eaLnBrk="0" fontAlgn="base" hangingPunct="0">
        <a:lnSpc>
          <a:spcPct val="93000"/>
        </a:lnSpc>
        <a:spcBef>
          <a:spcPct val="0"/>
        </a:spcBef>
        <a:spcAft>
          <a:spcPts val="763"/>
        </a:spcAft>
        <a:buClr>
          <a:srgbClr val="000000"/>
        </a:buClr>
        <a:buSzPct val="100000"/>
        <a:buFont typeface="Times New Roman" pitchFamily="16" charset="0"/>
        <a:defRPr sz="2200">
          <a:solidFill>
            <a:srgbClr val="FFFFFF"/>
          </a:solidFill>
          <a:latin typeface="+mn-lt"/>
          <a:cs typeface="+mn-cs"/>
        </a:defRPr>
      </a:lvl3pPr>
      <a:lvl4pPr marL="1434085" indent="-204870" algn="l" defTabSz="409740" rtl="0" eaLnBrk="0" fontAlgn="base" hangingPunct="0">
        <a:lnSpc>
          <a:spcPct val="93000"/>
        </a:lnSpc>
        <a:spcBef>
          <a:spcPct val="0"/>
        </a:spcBef>
        <a:spcAft>
          <a:spcPts val="516"/>
        </a:spcAft>
        <a:buClr>
          <a:srgbClr val="000000"/>
        </a:buClr>
        <a:buSzPct val="100000"/>
        <a:buFont typeface="Times New Roman" pitchFamily="16" charset="0"/>
        <a:defRPr sz="1800">
          <a:solidFill>
            <a:srgbClr val="FFFFFF"/>
          </a:solidFill>
          <a:latin typeface="+mn-lt"/>
          <a:cs typeface="+mn-cs"/>
        </a:defRPr>
      </a:lvl4pPr>
      <a:lvl5pPr marL="1843825" indent="-204870" algn="l" defTabSz="409740" rtl="0" eaLnBrk="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5pPr>
      <a:lvl6pPr marL="2253561" indent="-204870" algn="l" defTabSz="409740"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6pPr>
      <a:lvl7pPr marL="2663301" indent="-204870" algn="l" defTabSz="409740"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7pPr>
      <a:lvl8pPr marL="3073041" indent="-204870" algn="l" defTabSz="409740"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8pPr>
      <a:lvl9pPr marL="3482781" indent="-204870" algn="l" defTabSz="409740" rtl="0" fontAlgn="base" hangingPunct="0">
        <a:lnSpc>
          <a:spcPct val="93000"/>
        </a:lnSpc>
        <a:spcBef>
          <a:spcPct val="0"/>
        </a:spcBef>
        <a:spcAft>
          <a:spcPts val="258"/>
        </a:spcAft>
        <a:buClr>
          <a:srgbClr val="000000"/>
        </a:buClr>
        <a:buSzPct val="100000"/>
        <a:buFont typeface="Times New Roman" pitchFamily="16" charset="0"/>
        <a:defRPr sz="1800">
          <a:solidFill>
            <a:srgbClr val="FFFFFF"/>
          </a:solidFill>
          <a:latin typeface="+mn-lt"/>
          <a:cs typeface="+mn-cs"/>
        </a:defRPr>
      </a:lvl9pPr>
    </p:bodyStyle>
    <p:otherStyle>
      <a:defPPr>
        <a:defRPr lang="en-US"/>
      </a:defPPr>
      <a:lvl1pPr marL="0" algn="l" defTabSz="819478" rtl="0" eaLnBrk="1" latinLnBrk="0" hangingPunct="1">
        <a:defRPr sz="1600" kern="1200">
          <a:solidFill>
            <a:schemeClr val="tx1"/>
          </a:solidFill>
          <a:latin typeface="+mn-lt"/>
          <a:ea typeface="+mn-ea"/>
          <a:cs typeface="+mn-cs"/>
        </a:defRPr>
      </a:lvl1pPr>
      <a:lvl2pPr marL="409740" algn="l" defTabSz="819478" rtl="0" eaLnBrk="1" latinLnBrk="0" hangingPunct="1">
        <a:defRPr sz="1600" kern="1200">
          <a:solidFill>
            <a:schemeClr val="tx1"/>
          </a:solidFill>
          <a:latin typeface="+mn-lt"/>
          <a:ea typeface="+mn-ea"/>
          <a:cs typeface="+mn-cs"/>
        </a:defRPr>
      </a:lvl2pPr>
      <a:lvl3pPr marL="819478" algn="l" defTabSz="819478" rtl="0" eaLnBrk="1" latinLnBrk="0" hangingPunct="1">
        <a:defRPr sz="1600" kern="1200">
          <a:solidFill>
            <a:schemeClr val="tx1"/>
          </a:solidFill>
          <a:latin typeface="+mn-lt"/>
          <a:ea typeface="+mn-ea"/>
          <a:cs typeface="+mn-cs"/>
        </a:defRPr>
      </a:lvl3pPr>
      <a:lvl4pPr marL="1229218" algn="l" defTabSz="819478" rtl="0" eaLnBrk="1" latinLnBrk="0" hangingPunct="1">
        <a:defRPr sz="1600" kern="1200">
          <a:solidFill>
            <a:schemeClr val="tx1"/>
          </a:solidFill>
          <a:latin typeface="+mn-lt"/>
          <a:ea typeface="+mn-ea"/>
          <a:cs typeface="+mn-cs"/>
        </a:defRPr>
      </a:lvl4pPr>
      <a:lvl5pPr marL="1638955" algn="l" defTabSz="819478" rtl="0" eaLnBrk="1" latinLnBrk="0" hangingPunct="1">
        <a:defRPr sz="1600" kern="1200">
          <a:solidFill>
            <a:schemeClr val="tx1"/>
          </a:solidFill>
          <a:latin typeface="+mn-lt"/>
          <a:ea typeface="+mn-ea"/>
          <a:cs typeface="+mn-cs"/>
        </a:defRPr>
      </a:lvl5pPr>
      <a:lvl6pPr marL="2048693" algn="l" defTabSz="819478" rtl="0" eaLnBrk="1" latinLnBrk="0" hangingPunct="1">
        <a:defRPr sz="1600" kern="1200">
          <a:solidFill>
            <a:schemeClr val="tx1"/>
          </a:solidFill>
          <a:latin typeface="+mn-lt"/>
          <a:ea typeface="+mn-ea"/>
          <a:cs typeface="+mn-cs"/>
        </a:defRPr>
      </a:lvl6pPr>
      <a:lvl7pPr marL="2458432" algn="l" defTabSz="819478" rtl="0" eaLnBrk="1" latinLnBrk="0" hangingPunct="1">
        <a:defRPr sz="1600" kern="1200">
          <a:solidFill>
            <a:schemeClr val="tx1"/>
          </a:solidFill>
          <a:latin typeface="+mn-lt"/>
          <a:ea typeface="+mn-ea"/>
          <a:cs typeface="+mn-cs"/>
        </a:defRPr>
      </a:lvl7pPr>
      <a:lvl8pPr marL="2868170" algn="l" defTabSz="819478" rtl="0" eaLnBrk="1" latinLnBrk="0" hangingPunct="1">
        <a:defRPr sz="1600" kern="1200">
          <a:solidFill>
            <a:schemeClr val="tx1"/>
          </a:solidFill>
          <a:latin typeface="+mn-lt"/>
          <a:ea typeface="+mn-ea"/>
          <a:cs typeface="+mn-cs"/>
        </a:defRPr>
      </a:lvl8pPr>
      <a:lvl9pPr marL="3277909" algn="l" defTabSz="819478" rtl="0" eaLnBrk="1" latinLnBrk="0" hangingPunct="1">
        <a:defRPr sz="1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1" tIns="45658" rIns="91311" bIns="45658"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1" tIns="45658" rIns="91311" bIns="456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938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1" tIns="45658" rIns="91311" bIns="45658" numCol="1" anchor="t" anchorCtr="0" compatLnSpc="1">
            <a:prstTxWarp prst="textNoShape">
              <a:avLst/>
            </a:prstTxWarp>
          </a:bodyPr>
          <a:lstStyle>
            <a:lvl1pPr algn="l">
              <a:defRPr sz="1400" smtClean="0">
                <a:solidFill>
                  <a:schemeClr val="bg1"/>
                </a:solidFill>
              </a:defRPr>
            </a:lvl1pPr>
          </a:lstStyle>
          <a:p>
            <a:pPr>
              <a:defRPr/>
            </a:pPr>
            <a:fld id="{4B17E03F-F8E6-4857-8EB7-CA627B9B3849}" type="datetimeFigureOut">
              <a:rPr lang="en-US">
                <a:solidFill>
                  <a:srgbClr val="FFFFFF"/>
                </a:solidFill>
              </a:rPr>
              <a:pPr>
                <a:defRPr/>
              </a:pPr>
              <a:t>7/6/2015</a:t>
            </a:fld>
            <a:endParaRPr lang="en-US">
              <a:solidFill>
                <a:srgbClr val="FFFFFF"/>
              </a:solidFill>
            </a:endParaRPr>
          </a:p>
        </p:txBody>
      </p:sp>
      <p:sp>
        <p:nvSpPr>
          <p:cNvPr id="2293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1" tIns="45658" rIns="91311" bIns="45658" numCol="1" anchor="t" anchorCtr="0" compatLnSpc="1">
            <a:prstTxWarp prst="textNoShape">
              <a:avLst/>
            </a:prstTxWarp>
          </a:bodyPr>
          <a:lstStyle>
            <a:lvl1pPr>
              <a:defRPr sz="1400" smtClean="0">
                <a:solidFill>
                  <a:schemeClr val="bg1"/>
                </a:solidFill>
              </a:defRPr>
            </a:lvl1pPr>
          </a:lstStyle>
          <a:p>
            <a:pPr>
              <a:defRPr/>
            </a:pPr>
            <a:endParaRPr lang="en-US">
              <a:solidFill>
                <a:srgbClr val="FFFFFF"/>
              </a:solidFill>
            </a:endParaRPr>
          </a:p>
        </p:txBody>
      </p:sp>
      <p:sp>
        <p:nvSpPr>
          <p:cNvPr id="22938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11" tIns="45658" rIns="91311" bIns="45658" numCol="1" anchor="t" anchorCtr="0" compatLnSpc="1">
            <a:prstTxWarp prst="textNoShape">
              <a:avLst/>
            </a:prstTxWarp>
          </a:bodyPr>
          <a:lstStyle>
            <a:lvl1pPr algn="r">
              <a:defRPr sz="1400" smtClean="0">
                <a:solidFill>
                  <a:schemeClr val="bg1"/>
                </a:solidFill>
              </a:defRPr>
            </a:lvl1pPr>
          </a:lstStyle>
          <a:p>
            <a:pPr>
              <a:defRPr/>
            </a:pPr>
            <a:fld id="{3ECE2413-2FAA-4180-B0DA-5951AFDA2E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09335807"/>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6583" algn="ctr" rtl="0" eaLnBrk="0" fontAlgn="base" hangingPunct="0">
        <a:spcBef>
          <a:spcPct val="0"/>
        </a:spcBef>
        <a:spcAft>
          <a:spcPct val="0"/>
        </a:spcAft>
        <a:defRPr sz="4400">
          <a:solidFill>
            <a:schemeClr val="bg1"/>
          </a:solidFill>
          <a:latin typeface="Arial" charset="0"/>
        </a:defRPr>
      </a:lvl6pPr>
      <a:lvl7pPr marL="913169" algn="ctr" rtl="0" eaLnBrk="0" fontAlgn="base" hangingPunct="0">
        <a:spcBef>
          <a:spcPct val="0"/>
        </a:spcBef>
        <a:spcAft>
          <a:spcPct val="0"/>
        </a:spcAft>
        <a:defRPr sz="4400">
          <a:solidFill>
            <a:schemeClr val="bg1"/>
          </a:solidFill>
          <a:latin typeface="Arial" charset="0"/>
        </a:defRPr>
      </a:lvl7pPr>
      <a:lvl8pPr marL="1369754" algn="ctr" rtl="0" eaLnBrk="0" fontAlgn="base" hangingPunct="0">
        <a:spcBef>
          <a:spcPct val="0"/>
        </a:spcBef>
        <a:spcAft>
          <a:spcPct val="0"/>
        </a:spcAft>
        <a:defRPr sz="4400">
          <a:solidFill>
            <a:schemeClr val="bg1"/>
          </a:solidFill>
          <a:latin typeface="Arial" charset="0"/>
        </a:defRPr>
      </a:lvl8pPr>
      <a:lvl9pPr marL="1826337" algn="ctr" rtl="0" eaLnBrk="0" fontAlgn="base" hangingPunct="0">
        <a:spcBef>
          <a:spcPct val="0"/>
        </a:spcBef>
        <a:spcAft>
          <a:spcPct val="0"/>
        </a:spcAft>
        <a:defRPr sz="4400">
          <a:solidFill>
            <a:schemeClr val="bg1"/>
          </a:solidFill>
          <a:latin typeface="Arial" charset="0"/>
        </a:defRPr>
      </a:lvl9pPr>
    </p:titleStyle>
    <p:bodyStyle>
      <a:lvl1pPr marL="342438" indent="-342438" algn="l" rtl="0" eaLnBrk="0" fontAlgn="base" hangingPunct="0">
        <a:spcBef>
          <a:spcPct val="20000"/>
        </a:spcBef>
        <a:spcAft>
          <a:spcPct val="0"/>
        </a:spcAft>
        <a:buChar char="•"/>
        <a:defRPr sz="3200">
          <a:solidFill>
            <a:schemeClr val="bg1"/>
          </a:solidFill>
          <a:latin typeface="+mn-lt"/>
          <a:ea typeface="+mn-ea"/>
          <a:cs typeface="+mn-cs"/>
        </a:defRPr>
      </a:lvl1pPr>
      <a:lvl2pPr marL="741949" indent="-285365" algn="l" rtl="0" eaLnBrk="0" fontAlgn="base" hangingPunct="0">
        <a:spcBef>
          <a:spcPct val="20000"/>
        </a:spcBef>
        <a:spcAft>
          <a:spcPct val="0"/>
        </a:spcAft>
        <a:buChar char="–"/>
        <a:defRPr sz="2800">
          <a:solidFill>
            <a:schemeClr val="bg1"/>
          </a:solidFill>
          <a:latin typeface="+mn-lt"/>
        </a:defRPr>
      </a:lvl2pPr>
      <a:lvl3pPr marL="1141463" indent="-228293" algn="l" rtl="0" eaLnBrk="0" fontAlgn="base" hangingPunct="0">
        <a:spcBef>
          <a:spcPct val="20000"/>
        </a:spcBef>
        <a:spcAft>
          <a:spcPct val="0"/>
        </a:spcAft>
        <a:buChar char="•"/>
        <a:defRPr sz="2400">
          <a:solidFill>
            <a:schemeClr val="bg1"/>
          </a:solidFill>
          <a:latin typeface="+mn-lt"/>
        </a:defRPr>
      </a:lvl3pPr>
      <a:lvl4pPr marL="1598044" indent="-228293" algn="l" rtl="0" eaLnBrk="0" fontAlgn="base" hangingPunct="0">
        <a:spcBef>
          <a:spcPct val="20000"/>
        </a:spcBef>
        <a:spcAft>
          <a:spcPct val="0"/>
        </a:spcAft>
        <a:buChar char="–"/>
        <a:defRPr sz="2000">
          <a:solidFill>
            <a:schemeClr val="bg1"/>
          </a:solidFill>
          <a:latin typeface="+mn-lt"/>
        </a:defRPr>
      </a:lvl4pPr>
      <a:lvl5pPr marL="2054630" indent="-228293" algn="l" rtl="0" eaLnBrk="0" fontAlgn="base" hangingPunct="0">
        <a:spcBef>
          <a:spcPct val="20000"/>
        </a:spcBef>
        <a:spcAft>
          <a:spcPct val="0"/>
        </a:spcAft>
        <a:buChar char="»"/>
        <a:defRPr sz="2000">
          <a:solidFill>
            <a:schemeClr val="bg1"/>
          </a:solidFill>
          <a:latin typeface="+mn-lt"/>
        </a:defRPr>
      </a:lvl5pPr>
      <a:lvl6pPr marL="2511214" indent="-228293" algn="l" rtl="0" eaLnBrk="0" fontAlgn="base" hangingPunct="0">
        <a:spcBef>
          <a:spcPct val="20000"/>
        </a:spcBef>
        <a:spcAft>
          <a:spcPct val="0"/>
        </a:spcAft>
        <a:buChar char="»"/>
        <a:defRPr sz="2000">
          <a:solidFill>
            <a:schemeClr val="bg1"/>
          </a:solidFill>
          <a:latin typeface="+mn-lt"/>
        </a:defRPr>
      </a:lvl6pPr>
      <a:lvl7pPr marL="2967798" indent="-228293" algn="l" rtl="0" eaLnBrk="0" fontAlgn="base" hangingPunct="0">
        <a:spcBef>
          <a:spcPct val="20000"/>
        </a:spcBef>
        <a:spcAft>
          <a:spcPct val="0"/>
        </a:spcAft>
        <a:buChar char="»"/>
        <a:defRPr sz="2000">
          <a:solidFill>
            <a:schemeClr val="bg1"/>
          </a:solidFill>
          <a:latin typeface="+mn-lt"/>
        </a:defRPr>
      </a:lvl7pPr>
      <a:lvl8pPr marL="3424383" indent="-228293" algn="l" rtl="0" eaLnBrk="0" fontAlgn="base" hangingPunct="0">
        <a:spcBef>
          <a:spcPct val="20000"/>
        </a:spcBef>
        <a:spcAft>
          <a:spcPct val="0"/>
        </a:spcAft>
        <a:buChar char="»"/>
        <a:defRPr sz="2000">
          <a:solidFill>
            <a:schemeClr val="bg1"/>
          </a:solidFill>
          <a:latin typeface="+mn-lt"/>
        </a:defRPr>
      </a:lvl8pPr>
      <a:lvl9pPr marL="3880966" indent="-228293"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71040" y="568862"/>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671040" y="1906763"/>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3718883602"/>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txStyles>
    <p:titleStyle>
      <a:lvl1pPr algn="ctr" defTabSz="414070"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algn="ctr" defTabSz="414070"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algn="ctr" defTabSz="414070"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algn="ctr" defTabSz="414070"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algn="ctr" defTabSz="414070"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1738" indent="-195536" algn="ctr" defTabSz="414070"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5809" indent="-195536" algn="ctr" defTabSz="414070"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19880" indent="-195536" algn="ctr" defTabSz="414070"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3944" indent="-195536" algn="ctr" defTabSz="414070"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070" indent="-293302" algn="l" defTabSz="414070" rtl="0" eaLnBrk="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2132" indent="-260232" algn="l" defTabSz="414070" rtl="0" eaLnBrk="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3198" indent="-195536" algn="l" defTabSz="414070" rtl="0" eaLnBrk="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4268" indent="-195536" algn="l" defTabSz="414070" rtl="0" eaLnBrk="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5333" indent="-195536" algn="l" defTabSz="414070" rtl="0" eaLnBrk="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69405" indent="-195536" algn="l" defTabSz="414070"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3475" indent="-195536" algn="l" defTabSz="414070"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197547" indent="-195536" algn="l" defTabSz="414070"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1617" indent="-195536" algn="l" defTabSz="414070"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8141" rtl="0" eaLnBrk="1" latinLnBrk="0" hangingPunct="1">
        <a:defRPr sz="1600" kern="1200">
          <a:solidFill>
            <a:schemeClr val="tx1"/>
          </a:solidFill>
          <a:latin typeface="+mn-lt"/>
          <a:ea typeface="+mn-ea"/>
          <a:cs typeface="+mn-cs"/>
        </a:defRPr>
      </a:lvl1pPr>
      <a:lvl2pPr marL="414070" algn="l" defTabSz="828141" rtl="0" eaLnBrk="1" latinLnBrk="0" hangingPunct="1">
        <a:defRPr sz="1600" kern="1200">
          <a:solidFill>
            <a:schemeClr val="tx1"/>
          </a:solidFill>
          <a:latin typeface="+mn-lt"/>
          <a:ea typeface="+mn-ea"/>
          <a:cs typeface="+mn-cs"/>
        </a:defRPr>
      </a:lvl2pPr>
      <a:lvl3pPr marL="828141" algn="l" defTabSz="828141" rtl="0" eaLnBrk="1" latinLnBrk="0" hangingPunct="1">
        <a:defRPr sz="1600" kern="1200">
          <a:solidFill>
            <a:schemeClr val="tx1"/>
          </a:solidFill>
          <a:latin typeface="+mn-lt"/>
          <a:ea typeface="+mn-ea"/>
          <a:cs typeface="+mn-cs"/>
        </a:defRPr>
      </a:lvl3pPr>
      <a:lvl4pPr marL="1242210" algn="l" defTabSz="828141" rtl="0" eaLnBrk="1" latinLnBrk="0" hangingPunct="1">
        <a:defRPr sz="1600" kern="1200">
          <a:solidFill>
            <a:schemeClr val="tx1"/>
          </a:solidFill>
          <a:latin typeface="+mn-lt"/>
          <a:ea typeface="+mn-ea"/>
          <a:cs typeface="+mn-cs"/>
        </a:defRPr>
      </a:lvl4pPr>
      <a:lvl5pPr marL="1656282" algn="l" defTabSz="828141" rtl="0" eaLnBrk="1" latinLnBrk="0" hangingPunct="1">
        <a:defRPr sz="1600" kern="1200">
          <a:solidFill>
            <a:schemeClr val="tx1"/>
          </a:solidFill>
          <a:latin typeface="+mn-lt"/>
          <a:ea typeface="+mn-ea"/>
          <a:cs typeface="+mn-cs"/>
        </a:defRPr>
      </a:lvl5pPr>
      <a:lvl6pPr marL="2070352" algn="l" defTabSz="828141" rtl="0" eaLnBrk="1" latinLnBrk="0" hangingPunct="1">
        <a:defRPr sz="1600" kern="1200">
          <a:solidFill>
            <a:schemeClr val="tx1"/>
          </a:solidFill>
          <a:latin typeface="+mn-lt"/>
          <a:ea typeface="+mn-ea"/>
          <a:cs typeface="+mn-cs"/>
        </a:defRPr>
      </a:lvl6pPr>
      <a:lvl7pPr marL="2484424" algn="l" defTabSz="828141" rtl="0" eaLnBrk="1" latinLnBrk="0" hangingPunct="1">
        <a:defRPr sz="1600" kern="1200">
          <a:solidFill>
            <a:schemeClr val="tx1"/>
          </a:solidFill>
          <a:latin typeface="+mn-lt"/>
          <a:ea typeface="+mn-ea"/>
          <a:cs typeface="+mn-cs"/>
        </a:defRPr>
      </a:lvl7pPr>
      <a:lvl8pPr marL="2898494" algn="l" defTabSz="828141" rtl="0" eaLnBrk="1" latinLnBrk="0" hangingPunct="1">
        <a:defRPr sz="1600" kern="1200">
          <a:solidFill>
            <a:schemeClr val="tx1"/>
          </a:solidFill>
          <a:latin typeface="+mn-lt"/>
          <a:ea typeface="+mn-ea"/>
          <a:cs typeface="+mn-cs"/>
        </a:defRPr>
      </a:lvl8pPr>
      <a:lvl9pPr marL="3312567" algn="l" defTabSz="828141" rtl="0" eaLnBrk="1" latinLnBrk="0" hangingPunct="1">
        <a:defRPr sz="16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11" tIns="45658" rIns="91311" bIns="45658" anchor="ctr"/>
          <a:lstStyle>
            <a:lvl1pPr>
              <a:defRPr sz="2400">
                <a:solidFill>
                  <a:schemeClr val="bg1"/>
                </a:solidFill>
                <a:latin typeface="Times New Roman" pitchFamily="16" charset="0"/>
                <a:ea typeface="MS Gothic" charset="-128"/>
              </a:defRPr>
            </a:lvl1pPr>
            <a:lvl2pPr marL="742950" indent="-285750">
              <a:defRPr sz="2400">
                <a:solidFill>
                  <a:schemeClr val="bg1"/>
                </a:solidFill>
                <a:latin typeface="Times New Roman" pitchFamily="16" charset="0"/>
                <a:ea typeface="MS Gothic" charset="-128"/>
              </a:defRPr>
            </a:lvl2pPr>
            <a:lvl3pPr marL="1143000" indent="-228600">
              <a:defRPr sz="2400">
                <a:solidFill>
                  <a:schemeClr val="bg1"/>
                </a:solidFill>
                <a:latin typeface="Times New Roman" pitchFamily="16" charset="0"/>
                <a:ea typeface="MS Gothic" charset="-128"/>
              </a:defRPr>
            </a:lvl3pPr>
            <a:lvl4pPr marL="1600200" indent="-228600">
              <a:defRPr sz="2400">
                <a:solidFill>
                  <a:schemeClr val="bg1"/>
                </a:solidFill>
                <a:latin typeface="Times New Roman" pitchFamily="16" charset="0"/>
                <a:ea typeface="MS Gothic" charset="-128"/>
              </a:defRPr>
            </a:lvl4pPr>
            <a:lvl5pPr marL="2057400" indent="-228600">
              <a:defRPr sz="2400">
                <a:solidFill>
                  <a:schemeClr val="bg1"/>
                </a:solidFill>
                <a:latin typeface="Times New Roman" pitchFamily="16" charset="0"/>
                <a:ea typeface="MS Gothic"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9pPr>
          </a:lstStyle>
          <a:p>
            <a:pPr algn="l" defTabSz="456583">
              <a:lnSpc>
                <a:spcPct val="93000"/>
              </a:lnSpc>
              <a:buClr>
                <a:srgbClr val="000000"/>
              </a:buClr>
              <a:buSzPct val="100000"/>
              <a:buFont typeface="Times New Roman" pitchFamily="16" charset="0"/>
              <a:buNone/>
            </a:pPr>
            <a:endParaRPr lang="en-US" smtClean="0">
              <a:solidFill>
                <a:srgbClr val="FFFFFF"/>
              </a:solidFill>
            </a:endParaRPr>
          </a:p>
        </p:txBody>
      </p:sp>
      <p:sp>
        <p:nvSpPr>
          <p:cNvPr id="1027" name="Text Box 2"/>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11" tIns="45658" rIns="91311" bIns="45658" anchor="ctr"/>
          <a:lstStyle>
            <a:lvl1pPr>
              <a:defRPr sz="2400">
                <a:solidFill>
                  <a:schemeClr val="bg1"/>
                </a:solidFill>
                <a:latin typeface="Times New Roman" pitchFamily="16" charset="0"/>
                <a:ea typeface="MS Gothic" charset="-128"/>
              </a:defRPr>
            </a:lvl1pPr>
            <a:lvl2pPr marL="742950" indent="-285750">
              <a:defRPr sz="2400">
                <a:solidFill>
                  <a:schemeClr val="bg1"/>
                </a:solidFill>
                <a:latin typeface="Times New Roman" pitchFamily="16" charset="0"/>
                <a:ea typeface="MS Gothic" charset="-128"/>
              </a:defRPr>
            </a:lvl2pPr>
            <a:lvl3pPr marL="1143000" indent="-228600">
              <a:defRPr sz="2400">
                <a:solidFill>
                  <a:schemeClr val="bg1"/>
                </a:solidFill>
                <a:latin typeface="Times New Roman" pitchFamily="16" charset="0"/>
                <a:ea typeface="MS Gothic" charset="-128"/>
              </a:defRPr>
            </a:lvl3pPr>
            <a:lvl4pPr marL="1600200" indent="-228600">
              <a:defRPr sz="2400">
                <a:solidFill>
                  <a:schemeClr val="bg1"/>
                </a:solidFill>
                <a:latin typeface="Times New Roman" pitchFamily="16" charset="0"/>
                <a:ea typeface="MS Gothic" charset="-128"/>
              </a:defRPr>
            </a:lvl4pPr>
            <a:lvl5pPr marL="2057400" indent="-228600">
              <a:defRPr sz="2400">
                <a:solidFill>
                  <a:schemeClr val="bg1"/>
                </a:solidFill>
                <a:latin typeface="Times New Roman" pitchFamily="16" charset="0"/>
                <a:ea typeface="MS Gothic"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defRPr sz="2400">
                <a:solidFill>
                  <a:schemeClr val="bg1"/>
                </a:solidFill>
                <a:latin typeface="Times New Roman" pitchFamily="16" charset="0"/>
                <a:ea typeface="MS Gothic" charset="-128"/>
              </a:defRPr>
            </a:lvl9pPr>
          </a:lstStyle>
          <a:p>
            <a:pPr algn="l" defTabSz="456583">
              <a:lnSpc>
                <a:spcPct val="93000"/>
              </a:lnSpc>
              <a:buClr>
                <a:srgbClr val="000000"/>
              </a:buClr>
              <a:buSzPct val="100000"/>
              <a:buFont typeface="Times New Roman" pitchFamily="16" charset="0"/>
              <a:buNone/>
            </a:pPr>
            <a:endParaRPr lang="en-US" smtClean="0">
              <a:solidFill>
                <a:srgbClr val="FFFFFF"/>
              </a:solidFill>
            </a:endParaRPr>
          </a:p>
        </p:txBody>
      </p:sp>
      <p:sp>
        <p:nvSpPr>
          <p:cNvPr id="1028" name="Rectangle 3"/>
          <p:cNvSpPr>
            <a:spLocks noGrp="1" noChangeArrowheads="1"/>
          </p:cNvSpPr>
          <p:nvPr>
            <p:ph type="title"/>
          </p:nvPr>
        </p:nvSpPr>
        <p:spPr bwMode="auto">
          <a:xfrm>
            <a:off x="685813" y="609606"/>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75" tIns="46737" rIns="89875" bIns="46737" numCol="1" anchor="ctr" anchorCtr="0" compatLnSpc="1">
            <a:prstTxWarp prst="textNoShape">
              <a:avLst/>
            </a:prstTxWarp>
          </a:bodyPr>
          <a:lstStyle/>
          <a:p>
            <a:pPr lvl="0"/>
            <a:r>
              <a:rPr lang="en-GB" smtClean="0"/>
              <a:t>Click to edit the title text format</a:t>
            </a:r>
          </a:p>
        </p:txBody>
      </p:sp>
      <p:sp>
        <p:nvSpPr>
          <p:cNvPr id="1029" name="Rectangle 4"/>
          <p:cNvSpPr>
            <a:spLocks noGrp="1" noChangeArrowheads="1"/>
          </p:cNvSpPr>
          <p:nvPr>
            <p:ph type="body" idx="1"/>
          </p:nvPr>
        </p:nvSpPr>
        <p:spPr bwMode="auto">
          <a:xfrm>
            <a:off x="685813" y="1981216"/>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75" tIns="46737" rIns="89875" bIns="46737"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38336829"/>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ctr" defTabSz="45658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658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2pPr>
      <a:lvl3pPr algn="ctr" defTabSz="45658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3pPr>
      <a:lvl4pPr algn="ctr" defTabSz="45658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4pPr>
      <a:lvl5pPr algn="ctr" defTabSz="45658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5pPr>
      <a:lvl6pPr marL="456583" algn="ctr" defTabSz="45658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6pPr>
      <a:lvl7pPr marL="913169" algn="ctr" defTabSz="45658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7pPr>
      <a:lvl8pPr marL="1369754" algn="ctr" defTabSz="45658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8pPr>
      <a:lvl9pPr marL="1826337" algn="ctr" defTabSz="45658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9pPr>
    </p:titleStyle>
    <p:bodyStyle>
      <a:lvl1pPr marL="339268" indent="-339268" algn="l" defTabSz="456583" rtl="0" eaLnBrk="0" fontAlgn="base" hangingPunct="0">
        <a:lnSpc>
          <a:spcPct val="93000"/>
        </a:lnSpc>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38778" indent="-282192" algn="l" defTabSz="456583" rtl="0" eaLnBrk="0" fontAlgn="base" hangingPunct="0">
        <a:lnSpc>
          <a:spcPct val="93000"/>
        </a:lnSpc>
        <a:spcBef>
          <a:spcPts val="700"/>
        </a:spcBef>
        <a:spcAft>
          <a:spcPct val="0"/>
        </a:spcAft>
        <a:buClr>
          <a:srgbClr val="000000"/>
        </a:buClr>
        <a:buSzPct val="100000"/>
        <a:buFont typeface="Times New Roman" pitchFamily="16" charset="0"/>
        <a:buChar char="–"/>
        <a:defRPr sz="2800">
          <a:solidFill>
            <a:srgbClr val="000000"/>
          </a:solidFill>
          <a:latin typeface="+mn-lt"/>
          <a:ea typeface="+mn-ea"/>
        </a:defRPr>
      </a:lvl2pPr>
      <a:lvl3pPr marL="1141463" indent="-228293" algn="l" defTabSz="456583" rtl="0" eaLnBrk="0" fontAlgn="base" hangingPunct="0">
        <a:lnSpc>
          <a:spcPct val="93000"/>
        </a:lnSpc>
        <a:spcBef>
          <a:spcPts val="600"/>
        </a:spcBef>
        <a:spcAft>
          <a:spcPct val="0"/>
        </a:spcAft>
        <a:buClr>
          <a:srgbClr val="000000"/>
        </a:buClr>
        <a:buSzPct val="100000"/>
        <a:buFont typeface="Times New Roman" pitchFamily="16" charset="0"/>
        <a:buChar char="•"/>
        <a:defRPr sz="2400">
          <a:solidFill>
            <a:srgbClr val="000000"/>
          </a:solidFill>
          <a:latin typeface="+mn-lt"/>
          <a:ea typeface="+mn-ea"/>
        </a:defRPr>
      </a:lvl3pPr>
      <a:lvl4pPr marL="1598044" indent="-228293" algn="l" defTabSz="456583" rtl="0" eaLnBrk="0" fontAlgn="base" hangingPunct="0">
        <a:lnSpc>
          <a:spcPct val="9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4pPr>
      <a:lvl5pPr marL="2054630" indent="-228293" algn="l" defTabSz="456583" rtl="0" eaLnBrk="0" fontAlgn="base" hangingPunct="0">
        <a:lnSpc>
          <a:spcPct val="9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5pPr>
      <a:lvl6pPr marL="2511214" indent="-228293" algn="l" defTabSz="456583" rtl="0" eaLnBrk="0" fontAlgn="base" hangingPunct="0">
        <a:lnSpc>
          <a:spcPct val="9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67798" indent="-228293" algn="l" defTabSz="456583" rtl="0" eaLnBrk="0" fontAlgn="base" hangingPunct="0">
        <a:lnSpc>
          <a:spcPct val="9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4383" indent="-228293" algn="l" defTabSz="456583" rtl="0" eaLnBrk="0" fontAlgn="base" hangingPunct="0">
        <a:lnSpc>
          <a:spcPct val="9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0966" indent="-228293" algn="l" defTabSz="456583" rtl="0" eaLnBrk="0" fontAlgn="base" hangingPunct="0">
        <a:lnSpc>
          <a:spcPct val="93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p>
            <a:pPr lvl="0"/>
            <a:r>
              <a:rPr lang="en-US" smtClean="0"/>
              <a:t>Click to edit Master title style</a:t>
            </a:r>
          </a:p>
        </p:txBody>
      </p:sp>
      <p:sp>
        <p:nvSpPr>
          <p:cNvPr id="1180675" name="Rectangle 3"/>
          <p:cNvSpPr>
            <a:spLocks noGrp="1" noChangeArrowheads="1"/>
          </p:cNvSpPr>
          <p:nvPr>
            <p:ph type="body" idx="1"/>
          </p:nvPr>
        </p:nvSpPr>
        <p:spPr bwMode="auto">
          <a:xfrm>
            <a:off x="685800" y="1981200"/>
            <a:ext cx="77724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l" eaLnBrk="1" hangingPunct="1">
              <a:defRPr sz="1400" b="1">
                <a:solidFill>
                  <a:schemeClr val="tx1"/>
                </a:solidFill>
                <a:effectLst/>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eaLnBrk="1" hangingPunct="1">
              <a:defRPr sz="1400" b="1">
                <a:solidFill>
                  <a:srgbClr val="33CCFF"/>
                </a:solidFill>
                <a:effectLst/>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eaLnBrk="1" hangingPunct="1">
              <a:defRPr sz="1400" b="1">
                <a:solidFill>
                  <a:schemeClr val="tx1"/>
                </a:solidFill>
                <a:effectLst/>
                <a:latin typeface="+mn-lt"/>
              </a:defRPr>
            </a:lvl1pPr>
          </a:lstStyle>
          <a:p>
            <a:pPr>
              <a:defRPr/>
            </a:pPr>
            <a:fld id="{CA36D1DE-6E03-4C40-88DC-C4B31EAA62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620243"/>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Arial" pitchFamily="34" charset="0"/>
        </a:defRPr>
      </a:lvl2pPr>
      <a:lvl3pPr algn="ctr" rtl="0" eaLnBrk="0" fontAlgn="base" hangingPunct="0">
        <a:spcBef>
          <a:spcPct val="0"/>
        </a:spcBef>
        <a:spcAft>
          <a:spcPct val="0"/>
        </a:spcAft>
        <a:defRPr sz="4000" b="1">
          <a:solidFill>
            <a:srgbClr val="FFFF00"/>
          </a:solidFill>
          <a:latin typeface="Arial" pitchFamily="34" charset="0"/>
        </a:defRPr>
      </a:lvl3pPr>
      <a:lvl4pPr algn="ctr" rtl="0" eaLnBrk="0" fontAlgn="base" hangingPunct="0">
        <a:spcBef>
          <a:spcPct val="0"/>
        </a:spcBef>
        <a:spcAft>
          <a:spcPct val="0"/>
        </a:spcAft>
        <a:defRPr sz="4000" b="1">
          <a:solidFill>
            <a:srgbClr val="FFFF00"/>
          </a:solidFill>
          <a:latin typeface="Arial" pitchFamily="34" charset="0"/>
        </a:defRPr>
      </a:lvl4pPr>
      <a:lvl5pPr algn="ctr" rtl="0" eaLnBrk="0" fontAlgn="base" hangingPunct="0">
        <a:spcBef>
          <a:spcPct val="0"/>
        </a:spcBef>
        <a:spcAft>
          <a:spcPct val="0"/>
        </a:spcAft>
        <a:defRPr sz="4000" b="1">
          <a:solidFill>
            <a:srgbClr val="FFFF00"/>
          </a:solidFill>
          <a:latin typeface="Arial" pitchFamily="34" charset="0"/>
        </a:defRPr>
      </a:lvl5pPr>
      <a:lvl6pPr marL="456583" algn="ctr" rtl="0" eaLnBrk="0" fontAlgn="base" hangingPunct="0">
        <a:spcBef>
          <a:spcPct val="0"/>
        </a:spcBef>
        <a:spcAft>
          <a:spcPct val="0"/>
        </a:spcAft>
        <a:defRPr sz="4000" b="1">
          <a:solidFill>
            <a:srgbClr val="FFFF00"/>
          </a:solidFill>
          <a:latin typeface="Arial" pitchFamily="34" charset="0"/>
        </a:defRPr>
      </a:lvl6pPr>
      <a:lvl7pPr marL="913169" algn="ctr" rtl="0" eaLnBrk="0" fontAlgn="base" hangingPunct="0">
        <a:spcBef>
          <a:spcPct val="0"/>
        </a:spcBef>
        <a:spcAft>
          <a:spcPct val="0"/>
        </a:spcAft>
        <a:defRPr sz="4000" b="1">
          <a:solidFill>
            <a:srgbClr val="FFFF00"/>
          </a:solidFill>
          <a:latin typeface="Arial" pitchFamily="34" charset="0"/>
        </a:defRPr>
      </a:lvl7pPr>
      <a:lvl8pPr marL="1369754" algn="ctr" rtl="0" eaLnBrk="0" fontAlgn="base" hangingPunct="0">
        <a:spcBef>
          <a:spcPct val="0"/>
        </a:spcBef>
        <a:spcAft>
          <a:spcPct val="0"/>
        </a:spcAft>
        <a:defRPr sz="4000" b="1">
          <a:solidFill>
            <a:srgbClr val="FFFF00"/>
          </a:solidFill>
          <a:latin typeface="Arial" pitchFamily="34" charset="0"/>
        </a:defRPr>
      </a:lvl8pPr>
      <a:lvl9pPr marL="1826337" algn="ctr" rtl="0" eaLnBrk="0" fontAlgn="base" hangingPunct="0">
        <a:spcBef>
          <a:spcPct val="0"/>
        </a:spcBef>
        <a:spcAft>
          <a:spcPct val="0"/>
        </a:spcAft>
        <a:defRPr sz="4000" b="1">
          <a:solidFill>
            <a:srgbClr val="FFFF00"/>
          </a:solidFill>
          <a:latin typeface="Arial" pitchFamily="34" charset="0"/>
        </a:defRPr>
      </a:lvl9pPr>
    </p:titleStyle>
    <p:bodyStyle>
      <a:lvl1pPr marL="342438" indent="-342438" algn="l" rtl="0" eaLnBrk="0" fontAlgn="base" hangingPunct="0">
        <a:spcBef>
          <a:spcPct val="20000"/>
        </a:spcBef>
        <a:spcAft>
          <a:spcPct val="0"/>
        </a:spcAft>
        <a:buChar char="•"/>
        <a:defRPr sz="3200" b="1">
          <a:solidFill>
            <a:schemeClr val="accent2"/>
          </a:solidFill>
          <a:latin typeface="+mn-lt"/>
          <a:ea typeface="+mn-ea"/>
          <a:cs typeface="+mn-cs"/>
        </a:defRPr>
      </a:lvl1pPr>
      <a:lvl2pPr marL="741949" indent="-285365" algn="l" rtl="0" eaLnBrk="0" fontAlgn="base" hangingPunct="0">
        <a:spcBef>
          <a:spcPct val="20000"/>
        </a:spcBef>
        <a:spcAft>
          <a:spcPct val="0"/>
        </a:spcAft>
        <a:buChar char="–"/>
        <a:defRPr sz="2800" b="1">
          <a:solidFill>
            <a:schemeClr val="accent2"/>
          </a:solidFill>
          <a:latin typeface="+mn-lt"/>
        </a:defRPr>
      </a:lvl2pPr>
      <a:lvl3pPr marL="1141463" indent="-228293" algn="l" rtl="0" eaLnBrk="0" fontAlgn="base" hangingPunct="0">
        <a:spcBef>
          <a:spcPct val="20000"/>
        </a:spcBef>
        <a:spcAft>
          <a:spcPct val="0"/>
        </a:spcAft>
        <a:buChar char="•"/>
        <a:defRPr sz="2400" b="1">
          <a:solidFill>
            <a:schemeClr val="accent2"/>
          </a:solidFill>
          <a:latin typeface="+mn-lt"/>
        </a:defRPr>
      </a:lvl3pPr>
      <a:lvl4pPr marL="1598044" indent="-228293" algn="l" rtl="0" eaLnBrk="0" fontAlgn="base" hangingPunct="0">
        <a:spcBef>
          <a:spcPct val="20000"/>
        </a:spcBef>
        <a:spcAft>
          <a:spcPct val="0"/>
        </a:spcAft>
        <a:buChar char="–"/>
        <a:defRPr sz="2000" b="1">
          <a:solidFill>
            <a:schemeClr val="accent2"/>
          </a:solidFill>
          <a:latin typeface="+mn-lt"/>
        </a:defRPr>
      </a:lvl4pPr>
      <a:lvl5pPr marL="2054630" indent="-228293" algn="l" rtl="0" eaLnBrk="0" fontAlgn="base" hangingPunct="0">
        <a:spcBef>
          <a:spcPct val="20000"/>
        </a:spcBef>
        <a:spcAft>
          <a:spcPct val="0"/>
        </a:spcAft>
        <a:buChar char="»"/>
        <a:defRPr sz="2000" b="1">
          <a:solidFill>
            <a:schemeClr val="accent2"/>
          </a:solidFill>
          <a:latin typeface="+mn-lt"/>
        </a:defRPr>
      </a:lvl5pPr>
      <a:lvl6pPr marL="2511214" indent="-228293" algn="l" rtl="0" eaLnBrk="0" fontAlgn="base" hangingPunct="0">
        <a:spcBef>
          <a:spcPct val="20000"/>
        </a:spcBef>
        <a:spcAft>
          <a:spcPct val="0"/>
        </a:spcAft>
        <a:buChar char="»"/>
        <a:defRPr sz="2000" b="1">
          <a:solidFill>
            <a:schemeClr val="accent2"/>
          </a:solidFill>
          <a:latin typeface="+mn-lt"/>
        </a:defRPr>
      </a:lvl6pPr>
      <a:lvl7pPr marL="2967798" indent="-228293" algn="l" rtl="0" eaLnBrk="0" fontAlgn="base" hangingPunct="0">
        <a:spcBef>
          <a:spcPct val="20000"/>
        </a:spcBef>
        <a:spcAft>
          <a:spcPct val="0"/>
        </a:spcAft>
        <a:buChar char="»"/>
        <a:defRPr sz="2000" b="1">
          <a:solidFill>
            <a:schemeClr val="accent2"/>
          </a:solidFill>
          <a:latin typeface="+mn-lt"/>
        </a:defRPr>
      </a:lvl7pPr>
      <a:lvl8pPr marL="3424383" indent="-228293" algn="l" rtl="0" eaLnBrk="0" fontAlgn="base" hangingPunct="0">
        <a:spcBef>
          <a:spcPct val="20000"/>
        </a:spcBef>
        <a:spcAft>
          <a:spcPct val="0"/>
        </a:spcAft>
        <a:buChar char="»"/>
        <a:defRPr sz="2000" b="1">
          <a:solidFill>
            <a:schemeClr val="accent2"/>
          </a:solidFill>
          <a:latin typeface="+mn-lt"/>
        </a:defRPr>
      </a:lvl8pPr>
      <a:lvl9pPr marL="3880966" indent="-228293" algn="l" rtl="0" eaLnBrk="0" fontAlgn="base" hangingPunct="0">
        <a:spcBef>
          <a:spcPct val="20000"/>
        </a:spcBef>
        <a:spcAft>
          <a:spcPct val="0"/>
        </a:spcAft>
        <a:buChar char="»"/>
        <a:defRPr sz="2000" b="1">
          <a:solidFill>
            <a:schemeClr val="accent2"/>
          </a:solidFill>
          <a:latin typeface="+mn-lt"/>
        </a:defRPr>
      </a:lvl9pPr>
    </p:bodyStyle>
    <p:otherStyle>
      <a:defPPr>
        <a:defRPr lang="en-US"/>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l">
              <a:defRPr sz="1400"/>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lvl1pPr>
          </a:lstStyle>
          <a:p>
            <a:pPr algn="r" eaLnBrk="1" hangingPunct="1">
              <a:defRPr/>
            </a:pPr>
            <a:fld id="{E9C3964A-12C0-4F47-99C7-80D83C1ACC4B}" type="slidenum">
              <a:rPr lang="en-US">
                <a:solidFill>
                  <a:srgbClr val="000000"/>
                </a:solidFill>
              </a:rPr>
              <a:pPr algn="r" eaLnBrk="1" hangingPunct="1">
                <a:defRPr/>
              </a:pPr>
              <a:t>‹#›</a:t>
            </a:fld>
            <a:endParaRPr lang="en-US">
              <a:solidFill>
                <a:srgbClr val="000000"/>
              </a:solidFill>
            </a:endParaRPr>
          </a:p>
        </p:txBody>
      </p:sp>
    </p:spTree>
    <p:extLst>
      <p:ext uri="{BB962C8B-B14F-4D97-AF65-F5344CB8AC3E}">
        <p14:creationId xmlns:p14="http://schemas.microsoft.com/office/powerpoint/2010/main" val="1387271799"/>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6583" algn="ctr" rtl="0" fontAlgn="base">
        <a:spcBef>
          <a:spcPct val="0"/>
        </a:spcBef>
        <a:spcAft>
          <a:spcPct val="0"/>
        </a:spcAft>
        <a:defRPr sz="4400">
          <a:solidFill>
            <a:schemeClr val="bg1"/>
          </a:solidFill>
          <a:latin typeface="Arial" charset="0"/>
        </a:defRPr>
      </a:lvl6pPr>
      <a:lvl7pPr marL="913169" algn="ctr" rtl="0" fontAlgn="base">
        <a:spcBef>
          <a:spcPct val="0"/>
        </a:spcBef>
        <a:spcAft>
          <a:spcPct val="0"/>
        </a:spcAft>
        <a:defRPr sz="4400">
          <a:solidFill>
            <a:schemeClr val="bg1"/>
          </a:solidFill>
          <a:latin typeface="Arial" charset="0"/>
        </a:defRPr>
      </a:lvl7pPr>
      <a:lvl8pPr marL="1369754" algn="ctr" rtl="0" fontAlgn="base">
        <a:spcBef>
          <a:spcPct val="0"/>
        </a:spcBef>
        <a:spcAft>
          <a:spcPct val="0"/>
        </a:spcAft>
        <a:defRPr sz="4400">
          <a:solidFill>
            <a:schemeClr val="bg1"/>
          </a:solidFill>
          <a:latin typeface="Arial" charset="0"/>
        </a:defRPr>
      </a:lvl8pPr>
      <a:lvl9pPr marL="1826337" algn="ctr" rtl="0" fontAlgn="base">
        <a:spcBef>
          <a:spcPct val="0"/>
        </a:spcBef>
        <a:spcAft>
          <a:spcPct val="0"/>
        </a:spcAft>
        <a:defRPr sz="4400">
          <a:solidFill>
            <a:schemeClr val="bg1"/>
          </a:solidFill>
          <a:latin typeface="Arial" charset="0"/>
        </a:defRPr>
      </a:lvl9pPr>
    </p:titleStyle>
    <p:bodyStyle>
      <a:lvl1pPr marL="342438" indent="-342438" algn="l" rtl="0" eaLnBrk="0" fontAlgn="base" hangingPunct="0">
        <a:spcBef>
          <a:spcPct val="20000"/>
        </a:spcBef>
        <a:spcAft>
          <a:spcPct val="0"/>
        </a:spcAft>
        <a:buChar char="•"/>
        <a:defRPr sz="3200">
          <a:solidFill>
            <a:schemeClr val="bg1"/>
          </a:solidFill>
          <a:latin typeface="+mn-lt"/>
          <a:ea typeface="+mn-ea"/>
          <a:cs typeface="+mn-cs"/>
        </a:defRPr>
      </a:lvl1pPr>
      <a:lvl2pPr marL="741949" indent="-285365" algn="l" rtl="0" eaLnBrk="0" fontAlgn="base" hangingPunct="0">
        <a:spcBef>
          <a:spcPct val="20000"/>
        </a:spcBef>
        <a:spcAft>
          <a:spcPct val="0"/>
        </a:spcAft>
        <a:buChar char="–"/>
        <a:defRPr sz="2800">
          <a:solidFill>
            <a:schemeClr val="bg1"/>
          </a:solidFill>
          <a:latin typeface="+mn-lt"/>
        </a:defRPr>
      </a:lvl2pPr>
      <a:lvl3pPr marL="1141463" indent="-228293" algn="l" rtl="0" eaLnBrk="0" fontAlgn="base" hangingPunct="0">
        <a:spcBef>
          <a:spcPct val="20000"/>
        </a:spcBef>
        <a:spcAft>
          <a:spcPct val="0"/>
        </a:spcAft>
        <a:buChar char="•"/>
        <a:defRPr sz="2400">
          <a:solidFill>
            <a:schemeClr val="bg1"/>
          </a:solidFill>
          <a:latin typeface="+mn-lt"/>
        </a:defRPr>
      </a:lvl3pPr>
      <a:lvl4pPr marL="1598044" indent="-228293" algn="l" rtl="0" eaLnBrk="0" fontAlgn="base" hangingPunct="0">
        <a:spcBef>
          <a:spcPct val="20000"/>
        </a:spcBef>
        <a:spcAft>
          <a:spcPct val="0"/>
        </a:spcAft>
        <a:buChar char="–"/>
        <a:defRPr sz="2000">
          <a:solidFill>
            <a:schemeClr val="bg1"/>
          </a:solidFill>
          <a:latin typeface="+mn-lt"/>
        </a:defRPr>
      </a:lvl4pPr>
      <a:lvl5pPr marL="2054630" indent="-228293" algn="l" rtl="0" eaLnBrk="0" fontAlgn="base" hangingPunct="0">
        <a:spcBef>
          <a:spcPct val="20000"/>
        </a:spcBef>
        <a:spcAft>
          <a:spcPct val="0"/>
        </a:spcAft>
        <a:buChar char="»"/>
        <a:defRPr sz="2000">
          <a:solidFill>
            <a:schemeClr val="bg1"/>
          </a:solidFill>
          <a:latin typeface="+mn-lt"/>
        </a:defRPr>
      </a:lvl5pPr>
      <a:lvl6pPr marL="2511214" indent="-228293" algn="l" rtl="0" fontAlgn="base">
        <a:spcBef>
          <a:spcPct val="20000"/>
        </a:spcBef>
        <a:spcAft>
          <a:spcPct val="0"/>
        </a:spcAft>
        <a:buChar char="»"/>
        <a:defRPr sz="2000">
          <a:solidFill>
            <a:schemeClr val="bg1"/>
          </a:solidFill>
          <a:latin typeface="+mn-lt"/>
        </a:defRPr>
      </a:lvl6pPr>
      <a:lvl7pPr marL="2967798" indent="-228293" algn="l" rtl="0" fontAlgn="base">
        <a:spcBef>
          <a:spcPct val="20000"/>
        </a:spcBef>
        <a:spcAft>
          <a:spcPct val="0"/>
        </a:spcAft>
        <a:buChar char="»"/>
        <a:defRPr sz="2000">
          <a:solidFill>
            <a:schemeClr val="bg1"/>
          </a:solidFill>
          <a:latin typeface="+mn-lt"/>
        </a:defRPr>
      </a:lvl7pPr>
      <a:lvl8pPr marL="3424383" indent="-228293" algn="l" rtl="0" fontAlgn="base">
        <a:spcBef>
          <a:spcPct val="20000"/>
        </a:spcBef>
        <a:spcAft>
          <a:spcPct val="0"/>
        </a:spcAft>
        <a:buChar char="»"/>
        <a:defRPr sz="2000">
          <a:solidFill>
            <a:schemeClr val="bg1"/>
          </a:solidFill>
          <a:latin typeface="+mn-lt"/>
        </a:defRPr>
      </a:lvl8pPr>
      <a:lvl9pPr marL="3880966" indent="-228293" algn="l" rtl="0" fontAlgn="base">
        <a:spcBef>
          <a:spcPct val="20000"/>
        </a:spcBef>
        <a:spcAft>
          <a:spcPct val="0"/>
        </a:spcAft>
        <a:buChar char="»"/>
        <a:defRPr sz="2000">
          <a:solidFill>
            <a:schemeClr val="bg1"/>
          </a:solidFill>
          <a:latin typeface="+mn-lt"/>
        </a:defRPr>
      </a:lvl9pPr>
    </p:bodyStyle>
    <p:otherStyle>
      <a:defPPr>
        <a:defRPr lang="en-US"/>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1905000" y="6400817"/>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l" eaLnBrk="1" hangingPunct="1"/>
            <a:endParaRPr lang="en-US" sz="1200" smtClean="0">
              <a:solidFill>
                <a:srgbClr val="898989"/>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Date Placeholder 3"/>
          <p:cNvSpPr>
            <a:spLocks noGrp="1"/>
          </p:cNvSpPr>
          <p:nvPr>
            <p:ph type="dt" sz="half" idx="2"/>
          </p:nvPr>
        </p:nvSpPr>
        <p:spPr bwMode="auto">
          <a:xfrm>
            <a:off x="457200" y="6356367"/>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lvl1pPr>
              <a:defRPr sz="1200">
                <a:solidFill>
                  <a:srgbClr val="898989"/>
                </a:solidFill>
              </a:defRPr>
            </a:lvl1pPr>
          </a:lstStyle>
          <a:p>
            <a:pPr algn="l" eaLnBrk="1" hangingPunct="1"/>
            <a:fld id="{82FF0A2B-21FD-42DB-B2A9-6E826B20E7DB}" type="datetimeFigureOut">
              <a:rPr lang="en-US" smtClean="0">
                <a:latin typeface="Arial" pitchFamily="34" charset="0"/>
              </a:rPr>
              <a:pPr algn="l" eaLnBrk="1" hangingPunct="1"/>
              <a:t>7/6/2015</a:t>
            </a:fld>
            <a:endParaRPr lang="en-US" smtClean="0">
              <a:latin typeface="Arial" pitchFamily="34" charset="0"/>
            </a:endParaRPr>
          </a:p>
        </p:txBody>
      </p:sp>
      <p:sp>
        <p:nvSpPr>
          <p:cNvPr id="3078" name="Footer Placeholder 4"/>
          <p:cNvSpPr>
            <a:spLocks noGrp="1"/>
          </p:cNvSpPr>
          <p:nvPr>
            <p:ph type="ftr" sz="quarter" idx="3"/>
          </p:nvPr>
        </p:nvSpPr>
        <p:spPr bwMode="auto">
          <a:xfrm>
            <a:off x="3124200" y="6356367"/>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lvl1pPr algn="ctr">
              <a:defRPr sz="1200">
                <a:solidFill>
                  <a:srgbClr val="898989"/>
                </a:solidFill>
              </a:defRPr>
            </a:lvl1pPr>
          </a:lstStyle>
          <a:p>
            <a:pPr eaLnBrk="1" hangingPunct="1"/>
            <a:endParaRPr lang="en-US" smtClean="0">
              <a:latin typeface="Arial" pitchFamily="34" charset="0"/>
            </a:endParaRPr>
          </a:p>
        </p:txBody>
      </p:sp>
      <p:sp>
        <p:nvSpPr>
          <p:cNvPr id="3079" name="Slide Number Placeholder 5"/>
          <p:cNvSpPr>
            <a:spLocks noGrp="1"/>
          </p:cNvSpPr>
          <p:nvPr>
            <p:ph type="sldNum" sz="quarter" idx="4"/>
          </p:nvPr>
        </p:nvSpPr>
        <p:spPr bwMode="auto">
          <a:xfrm>
            <a:off x="6553200" y="6356367"/>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lvl1pPr algn="r">
              <a:defRPr sz="1200">
                <a:solidFill>
                  <a:srgbClr val="898989"/>
                </a:solidFill>
              </a:defRPr>
            </a:lvl1pPr>
          </a:lstStyle>
          <a:p>
            <a:pPr eaLnBrk="1" hangingPunct="1"/>
            <a:fld id="{5854216A-316E-46BD-ACDD-E4C7ADC619AD}" type="slidenum">
              <a:rPr lang="en-US" smtClean="0">
                <a:latin typeface="Arial" pitchFamily="34" charset="0"/>
              </a:rPr>
              <a:pPr eaLnBrk="1" hangingPunct="1"/>
              <a:t>‹#›</a:t>
            </a:fld>
            <a:endParaRPr lang="en-US" smtClean="0">
              <a:latin typeface="Arial" pitchFamily="34" charset="0"/>
            </a:endParaRPr>
          </a:p>
        </p:txBody>
      </p:sp>
    </p:spTree>
    <p:extLst>
      <p:ext uri="{BB962C8B-B14F-4D97-AF65-F5344CB8AC3E}">
        <p14:creationId xmlns:p14="http://schemas.microsoft.com/office/powerpoint/2010/main" val="1894318426"/>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MS PGothic" pitchFamily="34" charset="-128"/>
        </a:defRPr>
      </a:lvl5pPr>
      <a:lvl6pPr marL="456583" algn="ctr" rtl="0" eaLnBrk="0" fontAlgn="base" hangingPunct="0">
        <a:spcBef>
          <a:spcPct val="0"/>
        </a:spcBef>
        <a:spcAft>
          <a:spcPct val="0"/>
        </a:spcAft>
        <a:defRPr sz="4400">
          <a:solidFill>
            <a:schemeClr val="tx1"/>
          </a:solidFill>
          <a:latin typeface="Times New Roman" pitchFamily="18" charset="0"/>
          <a:ea typeface="MS PGothic" pitchFamily="34" charset="-128"/>
        </a:defRPr>
      </a:lvl6pPr>
      <a:lvl7pPr marL="913169" algn="ctr" rtl="0" eaLnBrk="0" fontAlgn="base" hangingPunct="0">
        <a:spcBef>
          <a:spcPct val="0"/>
        </a:spcBef>
        <a:spcAft>
          <a:spcPct val="0"/>
        </a:spcAft>
        <a:defRPr sz="4400">
          <a:solidFill>
            <a:schemeClr val="tx1"/>
          </a:solidFill>
          <a:latin typeface="Times New Roman" pitchFamily="18" charset="0"/>
          <a:ea typeface="MS PGothic" pitchFamily="34" charset="-128"/>
        </a:defRPr>
      </a:lvl7pPr>
      <a:lvl8pPr marL="1369754" algn="ctr" rtl="0" eaLnBrk="0" fontAlgn="base" hangingPunct="0">
        <a:spcBef>
          <a:spcPct val="0"/>
        </a:spcBef>
        <a:spcAft>
          <a:spcPct val="0"/>
        </a:spcAft>
        <a:defRPr sz="4400">
          <a:solidFill>
            <a:schemeClr val="tx1"/>
          </a:solidFill>
          <a:latin typeface="Times New Roman" pitchFamily="18" charset="0"/>
          <a:ea typeface="MS PGothic" pitchFamily="34" charset="-128"/>
        </a:defRPr>
      </a:lvl8pPr>
      <a:lvl9pPr marL="1826337" algn="ctr" rtl="0" eaLnBrk="0" fontAlgn="base" hangingPunct="0">
        <a:spcBef>
          <a:spcPct val="0"/>
        </a:spcBef>
        <a:spcAft>
          <a:spcPct val="0"/>
        </a:spcAft>
        <a:defRPr sz="4400">
          <a:solidFill>
            <a:schemeClr val="tx1"/>
          </a:solidFill>
          <a:latin typeface="Times New Roman" pitchFamily="18" charset="0"/>
          <a:ea typeface="MS PGothic" pitchFamily="34" charset="-128"/>
        </a:defRPr>
      </a:lvl9pPr>
    </p:titleStyle>
    <p:bodyStyle>
      <a:lvl1pPr marL="342438" indent="-342438"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1949" indent="-285365"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1463" indent="-228293"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598044" indent="-228293"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4630" indent="-228293"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1214" indent="-228293"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67798" indent="-228293"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4383" indent="-228293"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0966" indent="-228293"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3169" rtl="0" eaLnBrk="1" latinLnBrk="0" hangingPunct="1">
        <a:defRPr sz="1800" kern="1200">
          <a:solidFill>
            <a:schemeClr val="tx1"/>
          </a:solidFill>
          <a:latin typeface="+mn-lt"/>
          <a:ea typeface="+mn-ea"/>
          <a:cs typeface="+mn-cs"/>
        </a:defRPr>
      </a:lvl1pPr>
      <a:lvl2pPr marL="456583" algn="l" defTabSz="913169" rtl="0" eaLnBrk="1" latinLnBrk="0" hangingPunct="1">
        <a:defRPr sz="1800" kern="1200">
          <a:solidFill>
            <a:schemeClr val="tx1"/>
          </a:solidFill>
          <a:latin typeface="+mn-lt"/>
          <a:ea typeface="+mn-ea"/>
          <a:cs typeface="+mn-cs"/>
        </a:defRPr>
      </a:lvl2pPr>
      <a:lvl3pPr marL="913169" algn="l" defTabSz="913169" rtl="0" eaLnBrk="1" latinLnBrk="0" hangingPunct="1">
        <a:defRPr sz="1800" kern="1200">
          <a:solidFill>
            <a:schemeClr val="tx1"/>
          </a:solidFill>
          <a:latin typeface="+mn-lt"/>
          <a:ea typeface="+mn-ea"/>
          <a:cs typeface="+mn-cs"/>
        </a:defRPr>
      </a:lvl3pPr>
      <a:lvl4pPr marL="1369754" algn="l" defTabSz="913169" rtl="0" eaLnBrk="1" latinLnBrk="0" hangingPunct="1">
        <a:defRPr sz="1800" kern="1200">
          <a:solidFill>
            <a:schemeClr val="tx1"/>
          </a:solidFill>
          <a:latin typeface="+mn-lt"/>
          <a:ea typeface="+mn-ea"/>
          <a:cs typeface="+mn-cs"/>
        </a:defRPr>
      </a:lvl4pPr>
      <a:lvl5pPr marL="1826337" algn="l" defTabSz="913169" rtl="0" eaLnBrk="1" latinLnBrk="0" hangingPunct="1">
        <a:defRPr sz="1800" kern="1200">
          <a:solidFill>
            <a:schemeClr val="tx1"/>
          </a:solidFill>
          <a:latin typeface="+mn-lt"/>
          <a:ea typeface="+mn-ea"/>
          <a:cs typeface="+mn-cs"/>
        </a:defRPr>
      </a:lvl5pPr>
      <a:lvl6pPr marL="2282922" algn="l" defTabSz="913169" rtl="0" eaLnBrk="1" latinLnBrk="0" hangingPunct="1">
        <a:defRPr sz="1800" kern="1200">
          <a:solidFill>
            <a:schemeClr val="tx1"/>
          </a:solidFill>
          <a:latin typeface="+mn-lt"/>
          <a:ea typeface="+mn-ea"/>
          <a:cs typeface="+mn-cs"/>
        </a:defRPr>
      </a:lvl6pPr>
      <a:lvl7pPr marL="2739506" algn="l" defTabSz="913169" rtl="0" eaLnBrk="1" latinLnBrk="0" hangingPunct="1">
        <a:defRPr sz="1800" kern="1200">
          <a:solidFill>
            <a:schemeClr val="tx1"/>
          </a:solidFill>
          <a:latin typeface="+mn-lt"/>
          <a:ea typeface="+mn-ea"/>
          <a:cs typeface="+mn-cs"/>
        </a:defRPr>
      </a:lvl7pPr>
      <a:lvl8pPr marL="3196084" algn="l" defTabSz="913169" rtl="0" eaLnBrk="1" latinLnBrk="0" hangingPunct="1">
        <a:defRPr sz="1800" kern="1200">
          <a:solidFill>
            <a:schemeClr val="tx1"/>
          </a:solidFill>
          <a:latin typeface="+mn-lt"/>
          <a:ea typeface="+mn-ea"/>
          <a:cs typeface="+mn-cs"/>
        </a:defRPr>
      </a:lvl8pPr>
      <a:lvl9pPr marL="3652673" algn="l" defTabSz="91316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lvl1pPr algn="r">
              <a:defRPr sz="1400"/>
            </a:lvl1pPr>
          </a:lstStyle>
          <a:p>
            <a:pPr>
              <a:defRPr/>
            </a:pPr>
            <a:fld id="{A203743D-42AF-4C89-A4D4-332238E764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476" algn="ctr" rtl="0" fontAlgn="base">
        <a:spcBef>
          <a:spcPct val="0"/>
        </a:spcBef>
        <a:spcAft>
          <a:spcPct val="0"/>
        </a:spcAft>
        <a:defRPr sz="4400">
          <a:solidFill>
            <a:schemeClr val="tx2"/>
          </a:solidFill>
          <a:latin typeface="Arial" charset="0"/>
          <a:cs typeface="Arial" charset="0"/>
        </a:defRPr>
      </a:lvl6pPr>
      <a:lvl7pPr marL="912955" algn="ctr" rtl="0" fontAlgn="base">
        <a:spcBef>
          <a:spcPct val="0"/>
        </a:spcBef>
        <a:spcAft>
          <a:spcPct val="0"/>
        </a:spcAft>
        <a:defRPr sz="4400">
          <a:solidFill>
            <a:schemeClr val="tx2"/>
          </a:solidFill>
          <a:latin typeface="Arial" charset="0"/>
          <a:cs typeface="Arial" charset="0"/>
        </a:defRPr>
      </a:lvl7pPr>
      <a:lvl8pPr marL="1369433" algn="ctr" rtl="0" fontAlgn="base">
        <a:spcBef>
          <a:spcPct val="0"/>
        </a:spcBef>
        <a:spcAft>
          <a:spcPct val="0"/>
        </a:spcAft>
        <a:defRPr sz="4400">
          <a:solidFill>
            <a:schemeClr val="tx2"/>
          </a:solidFill>
          <a:latin typeface="Arial" charset="0"/>
          <a:cs typeface="Arial" charset="0"/>
        </a:defRPr>
      </a:lvl8pPr>
      <a:lvl9pPr marL="1825911" algn="ctr" rtl="0" fontAlgn="base">
        <a:spcBef>
          <a:spcPct val="0"/>
        </a:spcBef>
        <a:spcAft>
          <a:spcPct val="0"/>
        </a:spcAft>
        <a:defRPr sz="4400">
          <a:solidFill>
            <a:schemeClr val="tx2"/>
          </a:solidFill>
          <a:latin typeface="Arial" charset="0"/>
          <a:cs typeface="Arial" charset="0"/>
        </a:defRPr>
      </a:lvl9pPr>
    </p:titleStyle>
    <p:bodyStyle>
      <a:lvl1pPr marL="342358" indent="-342358" algn="l" rtl="0" eaLnBrk="0" fontAlgn="base" hangingPunct="0">
        <a:spcBef>
          <a:spcPct val="20000"/>
        </a:spcBef>
        <a:spcAft>
          <a:spcPct val="0"/>
        </a:spcAft>
        <a:buChar char="•"/>
        <a:defRPr sz="3200">
          <a:solidFill>
            <a:schemeClr val="tx1"/>
          </a:solidFill>
          <a:latin typeface="+mn-lt"/>
          <a:ea typeface="+mn-ea"/>
          <a:cs typeface="+mn-cs"/>
        </a:defRPr>
      </a:lvl1pPr>
      <a:lvl2pPr marL="741775" indent="-285297" algn="l" rtl="0" eaLnBrk="0" fontAlgn="base" hangingPunct="0">
        <a:spcBef>
          <a:spcPct val="20000"/>
        </a:spcBef>
        <a:spcAft>
          <a:spcPct val="0"/>
        </a:spcAft>
        <a:buChar char="–"/>
        <a:defRPr sz="2800">
          <a:solidFill>
            <a:schemeClr val="tx1"/>
          </a:solidFill>
          <a:latin typeface="+mn-lt"/>
          <a:cs typeface="+mn-cs"/>
        </a:defRPr>
      </a:lvl2pPr>
      <a:lvl3pPr marL="1141194" indent="-228236" algn="l" rtl="0" eaLnBrk="0" fontAlgn="base" hangingPunct="0">
        <a:spcBef>
          <a:spcPct val="20000"/>
        </a:spcBef>
        <a:spcAft>
          <a:spcPct val="0"/>
        </a:spcAft>
        <a:buChar char="•"/>
        <a:defRPr sz="2400">
          <a:solidFill>
            <a:schemeClr val="tx1"/>
          </a:solidFill>
          <a:latin typeface="+mn-lt"/>
          <a:cs typeface="+mn-cs"/>
        </a:defRPr>
      </a:lvl3pPr>
      <a:lvl4pPr marL="1597667" indent="-228236" algn="l" rtl="0" eaLnBrk="0" fontAlgn="base" hangingPunct="0">
        <a:spcBef>
          <a:spcPct val="20000"/>
        </a:spcBef>
        <a:spcAft>
          <a:spcPct val="0"/>
        </a:spcAft>
        <a:buChar char="–"/>
        <a:defRPr sz="2000">
          <a:solidFill>
            <a:schemeClr val="tx1"/>
          </a:solidFill>
          <a:latin typeface="+mn-lt"/>
          <a:cs typeface="+mn-cs"/>
        </a:defRPr>
      </a:lvl4pPr>
      <a:lvl5pPr marL="2054149" indent="-228236" algn="l" rtl="0" eaLnBrk="0" fontAlgn="base" hangingPunct="0">
        <a:spcBef>
          <a:spcPct val="20000"/>
        </a:spcBef>
        <a:spcAft>
          <a:spcPct val="0"/>
        </a:spcAft>
        <a:buChar char="»"/>
        <a:defRPr sz="2000">
          <a:solidFill>
            <a:schemeClr val="tx1"/>
          </a:solidFill>
          <a:latin typeface="+mn-lt"/>
          <a:cs typeface="+mn-cs"/>
        </a:defRPr>
      </a:lvl5pPr>
      <a:lvl6pPr marL="2510625" indent="-228236" algn="l" rtl="0" fontAlgn="base">
        <a:spcBef>
          <a:spcPct val="20000"/>
        </a:spcBef>
        <a:spcAft>
          <a:spcPct val="0"/>
        </a:spcAft>
        <a:buChar char="»"/>
        <a:defRPr sz="2000">
          <a:solidFill>
            <a:schemeClr val="tx1"/>
          </a:solidFill>
          <a:latin typeface="+mn-lt"/>
          <a:cs typeface="+mn-cs"/>
        </a:defRPr>
      </a:lvl6pPr>
      <a:lvl7pPr marL="2967105" indent="-228236" algn="l" rtl="0" fontAlgn="base">
        <a:spcBef>
          <a:spcPct val="20000"/>
        </a:spcBef>
        <a:spcAft>
          <a:spcPct val="0"/>
        </a:spcAft>
        <a:buChar char="»"/>
        <a:defRPr sz="2000">
          <a:solidFill>
            <a:schemeClr val="tx1"/>
          </a:solidFill>
          <a:latin typeface="+mn-lt"/>
          <a:cs typeface="+mn-cs"/>
        </a:defRPr>
      </a:lvl7pPr>
      <a:lvl8pPr marL="3423581" indent="-228236" algn="l" rtl="0" fontAlgn="base">
        <a:spcBef>
          <a:spcPct val="20000"/>
        </a:spcBef>
        <a:spcAft>
          <a:spcPct val="0"/>
        </a:spcAft>
        <a:buChar char="»"/>
        <a:defRPr sz="2000">
          <a:solidFill>
            <a:schemeClr val="tx1"/>
          </a:solidFill>
          <a:latin typeface="+mn-lt"/>
          <a:cs typeface="+mn-cs"/>
        </a:defRPr>
      </a:lvl8pPr>
      <a:lvl9pPr marL="3880059" indent="-22823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823928582"/>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ctr" defTabSz="414425"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marL="391403" indent="-195702" algn="ctr" defTabSz="414425"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2pPr>
      <a:lvl3pPr marL="587102" indent="-195702" algn="ctr" defTabSz="414425"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3pPr>
      <a:lvl4pPr marL="782803" indent="-195702" algn="ctr" defTabSz="414425"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4pPr>
      <a:lvl5pPr marL="978503" indent="-195702" algn="ctr" defTabSz="414425"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5pPr>
      <a:lvl6pPr marL="1392928" indent="-195702" algn="ctr" defTabSz="414425"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6pPr>
      <a:lvl7pPr marL="1807356" indent="-195702" algn="ctr" defTabSz="414425"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7pPr>
      <a:lvl8pPr marL="2221779" indent="-195702" algn="ctr" defTabSz="414425"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8pPr>
      <a:lvl9pPr marL="2636208" indent="-195702" algn="ctr" defTabSz="414425" rtl="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8" charset="0"/>
          <a:ea typeface="msgothic" charset="0"/>
          <a:cs typeface="msgothic" charset="0"/>
        </a:defRPr>
      </a:lvl9pPr>
    </p:titleStyle>
    <p:bodyStyle>
      <a:lvl1pPr marL="391403" indent="-293553" algn="l" defTabSz="414425" rtl="0" fontAlgn="base" hangingPunct="0">
        <a:lnSpc>
          <a:spcPct val="93000"/>
        </a:lnSpc>
        <a:spcBef>
          <a:spcPct val="0"/>
        </a:spcBef>
        <a:spcAft>
          <a:spcPts val="806"/>
        </a:spcAft>
        <a:buClr>
          <a:srgbClr val="000000"/>
        </a:buClr>
        <a:buSzPct val="100000"/>
        <a:buFont typeface="Arial" pitchFamily="34" charset="0"/>
        <a:buChar char="•"/>
        <a:defRPr sz="1800">
          <a:solidFill>
            <a:srgbClr val="000000"/>
          </a:solidFill>
          <a:latin typeface="+mn-lt"/>
          <a:ea typeface="+mn-ea"/>
          <a:cs typeface="+mn-cs"/>
        </a:defRPr>
      </a:lvl1pPr>
      <a:lvl2pPr marL="782803" indent="-260455" algn="l" defTabSz="414425" rtl="0" fontAlgn="base" hangingPunct="0">
        <a:lnSpc>
          <a:spcPct val="93000"/>
        </a:lnSpc>
        <a:spcBef>
          <a:spcPct val="0"/>
        </a:spcBef>
        <a:spcAft>
          <a:spcPts val="1032"/>
        </a:spcAft>
        <a:buClr>
          <a:srgbClr val="000000"/>
        </a:buClr>
        <a:buSzPct val="75000"/>
        <a:buFont typeface="Symbol" pitchFamily="18" charset="2"/>
        <a:buChar char=""/>
        <a:defRPr sz="2400">
          <a:solidFill>
            <a:srgbClr val="000000"/>
          </a:solidFill>
          <a:latin typeface="+mn-lt"/>
          <a:ea typeface="+mn-ea"/>
          <a:cs typeface="+mn-cs"/>
        </a:defRPr>
      </a:lvl2pPr>
      <a:lvl3pPr marL="1174203" indent="-195702" algn="l" defTabSz="414425" rtl="0" fontAlgn="base" hangingPunct="0">
        <a:lnSpc>
          <a:spcPct val="93000"/>
        </a:lnSpc>
        <a:spcBef>
          <a:spcPct val="0"/>
        </a:spcBef>
        <a:spcAft>
          <a:spcPts val="771"/>
        </a:spcAft>
        <a:buClr>
          <a:srgbClr val="000000"/>
        </a:buClr>
        <a:buSzPct val="45000"/>
        <a:buFont typeface="Wingdings" pitchFamily="2" charset="2"/>
        <a:buChar char=""/>
        <a:defRPr sz="2200">
          <a:solidFill>
            <a:srgbClr val="000000"/>
          </a:solidFill>
          <a:latin typeface="+mn-lt"/>
          <a:ea typeface="+mn-ea"/>
          <a:cs typeface="+mn-cs"/>
        </a:defRPr>
      </a:lvl3pPr>
      <a:lvl4pPr marL="1565607" indent="-195702" algn="l" defTabSz="414425" rtl="0" fontAlgn="base" hangingPunct="0">
        <a:lnSpc>
          <a:spcPct val="93000"/>
        </a:lnSpc>
        <a:spcBef>
          <a:spcPct val="0"/>
        </a:spcBef>
        <a:spcAft>
          <a:spcPts val="522"/>
        </a:spcAft>
        <a:buClr>
          <a:srgbClr val="000000"/>
        </a:buClr>
        <a:buSzPct val="75000"/>
        <a:buFont typeface="Symbol" pitchFamily="18" charset="2"/>
        <a:buChar char=""/>
        <a:defRPr sz="1800">
          <a:solidFill>
            <a:srgbClr val="000000"/>
          </a:solidFill>
          <a:latin typeface="+mn-lt"/>
          <a:ea typeface="+mn-ea"/>
          <a:cs typeface="+mn-cs"/>
        </a:defRPr>
      </a:lvl4pPr>
      <a:lvl5pPr marL="1957008" indent="-195702" algn="l" defTabSz="414425"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5pPr>
      <a:lvl6pPr marL="2371433" indent="-195702" algn="l" defTabSz="414425"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6pPr>
      <a:lvl7pPr marL="2785858" indent="-195702" algn="l" defTabSz="414425"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7pPr>
      <a:lvl8pPr marL="3200283" indent="-195702" algn="l" defTabSz="414425"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8pPr>
      <a:lvl9pPr marL="3614708" indent="-195702" algn="l" defTabSz="414425" rtl="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9pPr>
    </p:bodyStyle>
    <p:otherStyle>
      <a:defPPr>
        <a:defRPr lang="en-US"/>
      </a:defPPr>
      <a:lvl1pPr marL="0" algn="l" defTabSz="828850" rtl="0" eaLnBrk="1" latinLnBrk="0" hangingPunct="1">
        <a:defRPr sz="1600" kern="1200">
          <a:solidFill>
            <a:schemeClr val="tx1"/>
          </a:solidFill>
          <a:latin typeface="+mn-lt"/>
          <a:ea typeface="+mn-ea"/>
          <a:cs typeface="+mn-cs"/>
        </a:defRPr>
      </a:lvl1pPr>
      <a:lvl2pPr marL="414425" algn="l" defTabSz="828850" rtl="0" eaLnBrk="1" latinLnBrk="0" hangingPunct="1">
        <a:defRPr sz="1600" kern="1200">
          <a:solidFill>
            <a:schemeClr val="tx1"/>
          </a:solidFill>
          <a:latin typeface="+mn-lt"/>
          <a:ea typeface="+mn-ea"/>
          <a:cs typeface="+mn-cs"/>
        </a:defRPr>
      </a:lvl2pPr>
      <a:lvl3pPr marL="828850" algn="l" defTabSz="828850" rtl="0" eaLnBrk="1" latinLnBrk="0" hangingPunct="1">
        <a:defRPr sz="1600" kern="1200">
          <a:solidFill>
            <a:schemeClr val="tx1"/>
          </a:solidFill>
          <a:latin typeface="+mn-lt"/>
          <a:ea typeface="+mn-ea"/>
          <a:cs typeface="+mn-cs"/>
        </a:defRPr>
      </a:lvl3pPr>
      <a:lvl4pPr marL="1243275" algn="l" defTabSz="828850" rtl="0" eaLnBrk="1" latinLnBrk="0" hangingPunct="1">
        <a:defRPr sz="1600" kern="1200">
          <a:solidFill>
            <a:schemeClr val="tx1"/>
          </a:solidFill>
          <a:latin typeface="+mn-lt"/>
          <a:ea typeface="+mn-ea"/>
          <a:cs typeface="+mn-cs"/>
        </a:defRPr>
      </a:lvl4pPr>
      <a:lvl5pPr marL="1657700" algn="l" defTabSz="828850" rtl="0" eaLnBrk="1" latinLnBrk="0" hangingPunct="1">
        <a:defRPr sz="1600" kern="1200">
          <a:solidFill>
            <a:schemeClr val="tx1"/>
          </a:solidFill>
          <a:latin typeface="+mn-lt"/>
          <a:ea typeface="+mn-ea"/>
          <a:cs typeface="+mn-cs"/>
        </a:defRPr>
      </a:lvl5pPr>
      <a:lvl6pPr marL="2072126" algn="l" defTabSz="828850" rtl="0" eaLnBrk="1" latinLnBrk="0" hangingPunct="1">
        <a:defRPr sz="1600" kern="1200">
          <a:solidFill>
            <a:schemeClr val="tx1"/>
          </a:solidFill>
          <a:latin typeface="+mn-lt"/>
          <a:ea typeface="+mn-ea"/>
          <a:cs typeface="+mn-cs"/>
        </a:defRPr>
      </a:lvl6pPr>
      <a:lvl7pPr marL="2486552" algn="l" defTabSz="828850" rtl="0" eaLnBrk="1" latinLnBrk="0" hangingPunct="1">
        <a:defRPr sz="1600" kern="1200">
          <a:solidFill>
            <a:schemeClr val="tx1"/>
          </a:solidFill>
          <a:latin typeface="+mn-lt"/>
          <a:ea typeface="+mn-ea"/>
          <a:cs typeface="+mn-cs"/>
        </a:defRPr>
      </a:lvl7pPr>
      <a:lvl8pPr marL="2900977" algn="l" defTabSz="828850" rtl="0" eaLnBrk="1" latinLnBrk="0" hangingPunct="1">
        <a:defRPr sz="1600" kern="1200">
          <a:solidFill>
            <a:schemeClr val="tx1"/>
          </a:solidFill>
          <a:latin typeface="+mn-lt"/>
          <a:ea typeface="+mn-ea"/>
          <a:cs typeface="+mn-cs"/>
        </a:defRPr>
      </a:lvl8pPr>
      <a:lvl9pPr marL="3315402" algn="l" defTabSz="828850" rtl="0" eaLnBrk="1" latinLnBrk="0" hangingPunct="1">
        <a:defRPr sz="16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defTabSz="762000">
              <a:defRPr sz="1400">
                <a:latin typeface="+mn-lt"/>
              </a:defRPr>
            </a:lvl1pPr>
          </a:lstStyle>
          <a:p>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defTabSz="762000">
              <a:defRPr sz="1400">
                <a:latin typeface="+mn-lt"/>
              </a:defRPr>
            </a:lvl1pPr>
          </a:lstStyle>
          <a:p>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400">
                <a:latin typeface="+mn-lt"/>
              </a:defRPr>
            </a:lvl1pPr>
          </a:lstStyle>
          <a:p>
            <a:fld id="{608704D2-AEAA-4488-89F6-F642091CAC61}" type="slidenum">
              <a:rPr lang="en-US" smtClean="0">
                <a:solidFill>
                  <a:srgbClr val="FFFFFF"/>
                </a:solidFill>
              </a:rPr>
              <a:pPr/>
              <a:t>‹#›</a:t>
            </a:fld>
            <a:endParaRPr lang="en-US" smtClean="0">
              <a:solidFill>
                <a:srgbClr val="FFFFFF"/>
              </a:solidFill>
            </a:endParaRPr>
          </a:p>
        </p:txBody>
      </p:sp>
    </p:spTree>
    <p:extLst>
      <p:ext uri="{BB962C8B-B14F-4D97-AF65-F5344CB8AC3E}">
        <p14:creationId xmlns:p14="http://schemas.microsoft.com/office/powerpoint/2010/main" val="1856116777"/>
      </p:ext>
    </p:extLst>
  </p:cSld>
  <p:clrMap bg1="dk2" tx1="lt1" bg2="dk1" tx2="lt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 id="2147484653"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chemeClr val="tx1"/>
          </a:solidFill>
          <a:latin typeface="+mn-lt"/>
        </a:defRPr>
      </a:lvl2pPr>
      <a:lvl3pPr marL="1143000" indent="-228600" algn="l" defTabSz="762000" rtl="0" eaLnBrk="0" fontAlgn="base" hangingPunct="0">
        <a:spcBef>
          <a:spcPct val="20000"/>
        </a:spcBef>
        <a:spcAft>
          <a:spcPct val="0"/>
        </a:spcAft>
        <a:buChar char="•"/>
        <a:defRPr sz="24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defTabSz="762000">
              <a:defRPr sz="1400">
                <a:latin typeface="+mn-lt"/>
              </a:defRPr>
            </a:lvl1pPr>
          </a:lstStyle>
          <a:p>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defTabSz="762000">
              <a:defRPr sz="1400">
                <a:latin typeface="+mn-lt"/>
              </a:defRPr>
            </a:lvl1pPr>
          </a:lstStyle>
          <a:p>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1400">
                <a:latin typeface="+mn-lt"/>
              </a:defRPr>
            </a:lvl1pPr>
          </a:lstStyle>
          <a:p>
            <a:fld id="{1CB70760-1DD0-490B-AA8C-6CF083AAEBA7}" type="slidenum">
              <a:rPr lang="en-US" smtClean="0">
                <a:solidFill>
                  <a:srgbClr val="FFFFFF"/>
                </a:solidFill>
              </a:rPr>
              <a:pPr/>
              <a:t>‹#›</a:t>
            </a:fld>
            <a:endParaRPr lang="en-US" smtClean="0">
              <a:solidFill>
                <a:srgbClr val="FFFFFF"/>
              </a:solidFill>
            </a:endParaRPr>
          </a:p>
        </p:txBody>
      </p:sp>
    </p:spTree>
    <p:extLst>
      <p:ext uri="{BB962C8B-B14F-4D97-AF65-F5344CB8AC3E}">
        <p14:creationId xmlns:p14="http://schemas.microsoft.com/office/powerpoint/2010/main" val="2023149862"/>
      </p:ext>
    </p:extLst>
  </p:cSld>
  <p:clrMap bg1="dk2" tx1="lt1" bg2="dk1" tx2="lt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 id="2147484666"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chemeClr val="tx1"/>
          </a:solidFill>
          <a:latin typeface="+mn-lt"/>
        </a:defRPr>
      </a:lvl2pPr>
      <a:lvl3pPr marL="1143000" indent="-228600" algn="l" defTabSz="762000" rtl="0" eaLnBrk="0" fontAlgn="base" hangingPunct="0">
        <a:spcBef>
          <a:spcPct val="20000"/>
        </a:spcBef>
        <a:spcAft>
          <a:spcPct val="0"/>
        </a:spcAft>
        <a:buChar char="•"/>
        <a:defRPr sz="24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l">
              <a:defRPr sz="1400">
                <a:latin typeface="Times New Roman" charset="0"/>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ctr">
              <a:defRPr sz="1400">
                <a:latin typeface="Times New Roman"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r">
              <a:defRPr sz="1400">
                <a:latin typeface="Times New Roman" charset="0"/>
              </a:defRPr>
            </a:lvl1pPr>
          </a:lstStyle>
          <a:p>
            <a:pPr>
              <a:defRPr/>
            </a:pPr>
            <a:fld id="{736FD1DF-CE47-41C8-B041-6D8A3050186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6344401"/>
      </p:ext>
    </p:extLst>
  </p:cSld>
  <p:clrMap bg1="dk2" tx1="lt1" bg2="dk1" tx2="lt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476" algn="ctr" rtl="0" eaLnBrk="0" fontAlgn="base" hangingPunct="0">
        <a:spcBef>
          <a:spcPct val="0"/>
        </a:spcBef>
        <a:spcAft>
          <a:spcPct val="0"/>
        </a:spcAft>
        <a:defRPr sz="4400">
          <a:solidFill>
            <a:schemeClr val="tx2"/>
          </a:solidFill>
          <a:latin typeface="Arial" charset="0"/>
        </a:defRPr>
      </a:lvl6pPr>
      <a:lvl7pPr marL="912955" algn="ctr" rtl="0" eaLnBrk="0" fontAlgn="base" hangingPunct="0">
        <a:spcBef>
          <a:spcPct val="0"/>
        </a:spcBef>
        <a:spcAft>
          <a:spcPct val="0"/>
        </a:spcAft>
        <a:defRPr sz="4400">
          <a:solidFill>
            <a:schemeClr val="tx2"/>
          </a:solidFill>
          <a:latin typeface="Arial" charset="0"/>
        </a:defRPr>
      </a:lvl7pPr>
      <a:lvl8pPr marL="1369433" algn="ctr" rtl="0" eaLnBrk="0" fontAlgn="base" hangingPunct="0">
        <a:spcBef>
          <a:spcPct val="0"/>
        </a:spcBef>
        <a:spcAft>
          <a:spcPct val="0"/>
        </a:spcAft>
        <a:defRPr sz="4400">
          <a:solidFill>
            <a:schemeClr val="tx2"/>
          </a:solidFill>
          <a:latin typeface="Arial" charset="0"/>
        </a:defRPr>
      </a:lvl8pPr>
      <a:lvl9pPr marL="1825911" algn="ctr" rtl="0" eaLnBrk="0" fontAlgn="base" hangingPunct="0">
        <a:spcBef>
          <a:spcPct val="0"/>
        </a:spcBef>
        <a:spcAft>
          <a:spcPct val="0"/>
        </a:spcAft>
        <a:defRPr sz="4400">
          <a:solidFill>
            <a:schemeClr val="tx2"/>
          </a:solidFill>
          <a:latin typeface="Arial" charset="0"/>
        </a:defRPr>
      </a:lvl9pPr>
    </p:titleStyle>
    <p:bodyStyle>
      <a:lvl1pPr marL="342358" indent="-342358" algn="l" rtl="0" eaLnBrk="0" fontAlgn="base" hangingPunct="0">
        <a:spcBef>
          <a:spcPct val="20000"/>
        </a:spcBef>
        <a:spcAft>
          <a:spcPct val="0"/>
        </a:spcAft>
        <a:buChar char="•"/>
        <a:defRPr sz="3200">
          <a:solidFill>
            <a:schemeClr val="tx1"/>
          </a:solidFill>
          <a:latin typeface="+mn-lt"/>
          <a:ea typeface="+mn-ea"/>
          <a:cs typeface="+mn-cs"/>
        </a:defRPr>
      </a:lvl1pPr>
      <a:lvl2pPr marL="741775" indent="-285297" algn="l" rtl="0" eaLnBrk="0" fontAlgn="base" hangingPunct="0">
        <a:spcBef>
          <a:spcPct val="20000"/>
        </a:spcBef>
        <a:spcAft>
          <a:spcPct val="0"/>
        </a:spcAft>
        <a:buChar char="–"/>
        <a:defRPr sz="2800">
          <a:solidFill>
            <a:schemeClr val="tx1"/>
          </a:solidFill>
          <a:latin typeface="+mn-lt"/>
        </a:defRPr>
      </a:lvl2pPr>
      <a:lvl3pPr marL="1141194" indent="-228236" algn="l" rtl="0" eaLnBrk="0" fontAlgn="base" hangingPunct="0">
        <a:spcBef>
          <a:spcPct val="20000"/>
        </a:spcBef>
        <a:spcAft>
          <a:spcPct val="0"/>
        </a:spcAft>
        <a:buChar char="•"/>
        <a:defRPr sz="2400">
          <a:solidFill>
            <a:schemeClr val="tx1"/>
          </a:solidFill>
          <a:latin typeface="+mn-lt"/>
        </a:defRPr>
      </a:lvl3pPr>
      <a:lvl4pPr marL="1597667" indent="-228236" algn="l" rtl="0" eaLnBrk="0" fontAlgn="base" hangingPunct="0">
        <a:spcBef>
          <a:spcPct val="20000"/>
        </a:spcBef>
        <a:spcAft>
          <a:spcPct val="0"/>
        </a:spcAft>
        <a:buChar char="–"/>
        <a:defRPr sz="2000">
          <a:solidFill>
            <a:schemeClr val="tx1"/>
          </a:solidFill>
          <a:latin typeface="+mn-lt"/>
        </a:defRPr>
      </a:lvl4pPr>
      <a:lvl5pPr marL="2054149" indent="-228236" algn="l" rtl="0" eaLnBrk="0" fontAlgn="base" hangingPunct="0">
        <a:spcBef>
          <a:spcPct val="20000"/>
        </a:spcBef>
        <a:spcAft>
          <a:spcPct val="0"/>
        </a:spcAft>
        <a:buChar char="»"/>
        <a:defRPr sz="2000">
          <a:solidFill>
            <a:schemeClr val="tx1"/>
          </a:solidFill>
          <a:latin typeface="+mn-lt"/>
        </a:defRPr>
      </a:lvl5pPr>
      <a:lvl6pPr marL="2510625" indent="-228236" algn="l" rtl="0" eaLnBrk="0" fontAlgn="base" hangingPunct="0">
        <a:spcBef>
          <a:spcPct val="20000"/>
        </a:spcBef>
        <a:spcAft>
          <a:spcPct val="0"/>
        </a:spcAft>
        <a:buChar char="»"/>
        <a:defRPr sz="2000">
          <a:solidFill>
            <a:schemeClr val="tx1"/>
          </a:solidFill>
          <a:latin typeface="+mn-lt"/>
        </a:defRPr>
      </a:lvl6pPr>
      <a:lvl7pPr marL="2967105" indent="-228236" algn="l" rtl="0" eaLnBrk="0" fontAlgn="base" hangingPunct="0">
        <a:spcBef>
          <a:spcPct val="20000"/>
        </a:spcBef>
        <a:spcAft>
          <a:spcPct val="0"/>
        </a:spcAft>
        <a:buChar char="»"/>
        <a:defRPr sz="2000">
          <a:solidFill>
            <a:schemeClr val="tx1"/>
          </a:solidFill>
          <a:latin typeface="+mn-lt"/>
        </a:defRPr>
      </a:lvl7pPr>
      <a:lvl8pPr marL="3423581" indent="-228236" algn="l" rtl="0" eaLnBrk="0" fontAlgn="base" hangingPunct="0">
        <a:spcBef>
          <a:spcPct val="20000"/>
        </a:spcBef>
        <a:spcAft>
          <a:spcPct val="0"/>
        </a:spcAft>
        <a:buChar char="»"/>
        <a:defRPr sz="2000">
          <a:solidFill>
            <a:schemeClr val="tx1"/>
          </a:solidFill>
          <a:latin typeface="+mn-lt"/>
        </a:defRPr>
      </a:lvl8pPr>
      <a:lvl9pPr marL="3880059" indent="-228236"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1" tIns="45648" rIns="91291"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l">
              <a:defRPr sz="1400">
                <a:latin typeface="Times New Roman" charset="0"/>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ctr">
              <a:defRPr sz="1400">
                <a:latin typeface="Times New Roman"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291" tIns="45648" rIns="91291" bIns="45648" numCol="1" anchor="t" anchorCtr="0" compatLnSpc="1">
            <a:prstTxWarp prst="textNoShape">
              <a:avLst/>
            </a:prstTxWarp>
          </a:bodyPr>
          <a:lstStyle>
            <a:lvl1pPr algn="r">
              <a:defRPr sz="1400">
                <a:latin typeface="Times New Roman" charset="0"/>
              </a:defRPr>
            </a:lvl1pPr>
          </a:lstStyle>
          <a:p>
            <a:pPr>
              <a:defRPr/>
            </a:pPr>
            <a:fld id="{736FD1DF-CE47-41C8-B041-6D8A3050186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4237446"/>
      </p:ext>
    </p:extLst>
  </p:cSld>
  <p:clrMap bg1="dk2" tx1="lt1" bg2="dk1" tx2="lt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476" algn="ctr" rtl="0" eaLnBrk="0" fontAlgn="base" hangingPunct="0">
        <a:spcBef>
          <a:spcPct val="0"/>
        </a:spcBef>
        <a:spcAft>
          <a:spcPct val="0"/>
        </a:spcAft>
        <a:defRPr sz="4400">
          <a:solidFill>
            <a:schemeClr val="tx2"/>
          </a:solidFill>
          <a:latin typeface="Arial" charset="0"/>
        </a:defRPr>
      </a:lvl6pPr>
      <a:lvl7pPr marL="912955" algn="ctr" rtl="0" eaLnBrk="0" fontAlgn="base" hangingPunct="0">
        <a:spcBef>
          <a:spcPct val="0"/>
        </a:spcBef>
        <a:spcAft>
          <a:spcPct val="0"/>
        </a:spcAft>
        <a:defRPr sz="4400">
          <a:solidFill>
            <a:schemeClr val="tx2"/>
          </a:solidFill>
          <a:latin typeface="Arial" charset="0"/>
        </a:defRPr>
      </a:lvl7pPr>
      <a:lvl8pPr marL="1369433" algn="ctr" rtl="0" eaLnBrk="0" fontAlgn="base" hangingPunct="0">
        <a:spcBef>
          <a:spcPct val="0"/>
        </a:spcBef>
        <a:spcAft>
          <a:spcPct val="0"/>
        </a:spcAft>
        <a:defRPr sz="4400">
          <a:solidFill>
            <a:schemeClr val="tx2"/>
          </a:solidFill>
          <a:latin typeface="Arial" charset="0"/>
        </a:defRPr>
      </a:lvl8pPr>
      <a:lvl9pPr marL="1825911" algn="ctr" rtl="0" eaLnBrk="0" fontAlgn="base" hangingPunct="0">
        <a:spcBef>
          <a:spcPct val="0"/>
        </a:spcBef>
        <a:spcAft>
          <a:spcPct val="0"/>
        </a:spcAft>
        <a:defRPr sz="4400">
          <a:solidFill>
            <a:schemeClr val="tx2"/>
          </a:solidFill>
          <a:latin typeface="Arial" charset="0"/>
        </a:defRPr>
      </a:lvl9pPr>
    </p:titleStyle>
    <p:bodyStyle>
      <a:lvl1pPr marL="342358" indent="-342358" algn="l" rtl="0" eaLnBrk="0" fontAlgn="base" hangingPunct="0">
        <a:spcBef>
          <a:spcPct val="20000"/>
        </a:spcBef>
        <a:spcAft>
          <a:spcPct val="0"/>
        </a:spcAft>
        <a:buChar char="•"/>
        <a:defRPr sz="3200">
          <a:solidFill>
            <a:schemeClr val="tx1"/>
          </a:solidFill>
          <a:latin typeface="+mn-lt"/>
          <a:ea typeface="+mn-ea"/>
          <a:cs typeface="+mn-cs"/>
        </a:defRPr>
      </a:lvl1pPr>
      <a:lvl2pPr marL="741775" indent="-285297" algn="l" rtl="0" eaLnBrk="0" fontAlgn="base" hangingPunct="0">
        <a:spcBef>
          <a:spcPct val="20000"/>
        </a:spcBef>
        <a:spcAft>
          <a:spcPct val="0"/>
        </a:spcAft>
        <a:buChar char="–"/>
        <a:defRPr sz="2800">
          <a:solidFill>
            <a:schemeClr val="tx1"/>
          </a:solidFill>
          <a:latin typeface="+mn-lt"/>
        </a:defRPr>
      </a:lvl2pPr>
      <a:lvl3pPr marL="1141194" indent="-228236" algn="l" rtl="0" eaLnBrk="0" fontAlgn="base" hangingPunct="0">
        <a:spcBef>
          <a:spcPct val="20000"/>
        </a:spcBef>
        <a:spcAft>
          <a:spcPct val="0"/>
        </a:spcAft>
        <a:buChar char="•"/>
        <a:defRPr sz="2400">
          <a:solidFill>
            <a:schemeClr val="tx1"/>
          </a:solidFill>
          <a:latin typeface="+mn-lt"/>
        </a:defRPr>
      </a:lvl3pPr>
      <a:lvl4pPr marL="1597667" indent="-228236" algn="l" rtl="0" eaLnBrk="0" fontAlgn="base" hangingPunct="0">
        <a:spcBef>
          <a:spcPct val="20000"/>
        </a:spcBef>
        <a:spcAft>
          <a:spcPct val="0"/>
        </a:spcAft>
        <a:buChar char="–"/>
        <a:defRPr sz="2000">
          <a:solidFill>
            <a:schemeClr val="tx1"/>
          </a:solidFill>
          <a:latin typeface="+mn-lt"/>
        </a:defRPr>
      </a:lvl4pPr>
      <a:lvl5pPr marL="2054149" indent="-228236" algn="l" rtl="0" eaLnBrk="0" fontAlgn="base" hangingPunct="0">
        <a:spcBef>
          <a:spcPct val="20000"/>
        </a:spcBef>
        <a:spcAft>
          <a:spcPct val="0"/>
        </a:spcAft>
        <a:buChar char="»"/>
        <a:defRPr sz="2000">
          <a:solidFill>
            <a:schemeClr val="tx1"/>
          </a:solidFill>
          <a:latin typeface="+mn-lt"/>
        </a:defRPr>
      </a:lvl5pPr>
      <a:lvl6pPr marL="2510625" indent="-228236" algn="l" rtl="0" eaLnBrk="0" fontAlgn="base" hangingPunct="0">
        <a:spcBef>
          <a:spcPct val="20000"/>
        </a:spcBef>
        <a:spcAft>
          <a:spcPct val="0"/>
        </a:spcAft>
        <a:buChar char="»"/>
        <a:defRPr sz="2000">
          <a:solidFill>
            <a:schemeClr val="tx1"/>
          </a:solidFill>
          <a:latin typeface="+mn-lt"/>
        </a:defRPr>
      </a:lvl6pPr>
      <a:lvl7pPr marL="2967105" indent="-228236" algn="l" rtl="0" eaLnBrk="0" fontAlgn="base" hangingPunct="0">
        <a:spcBef>
          <a:spcPct val="20000"/>
        </a:spcBef>
        <a:spcAft>
          <a:spcPct val="0"/>
        </a:spcAft>
        <a:buChar char="»"/>
        <a:defRPr sz="2000">
          <a:solidFill>
            <a:schemeClr val="tx1"/>
          </a:solidFill>
          <a:latin typeface="+mn-lt"/>
        </a:defRPr>
      </a:lvl7pPr>
      <a:lvl8pPr marL="3423581" indent="-228236" algn="l" rtl="0" eaLnBrk="0" fontAlgn="base" hangingPunct="0">
        <a:spcBef>
          <a:spcPct val="20000"/>
        </a:spcBef>
        <a:spcAft>
          <a:spcPct val="0"/>
        </a:spcAft>
        <a:buChar char="»"/>
        <a:defRPr sz="2000">
          <a:solidFill>
            <a:schemeClr val="tx1"/>
          </a:solidFill>
          <a:latin typeface="+mn-lt"/>
        </a:defRPr>
      </a:lvl8pPr>
      <a:lvl9pPr marL="3880059" indent="-228236"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endParaRPr lang="en-US" altLang="en-US" sz="1200">
              <a:solidFill>
                <a:srgbClr val="898989"/>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lgn="l" eaLnBrk="1" hangingPunct="1"/>
            <a:fld id="{A5365EF5-BDF0-41A5-96E0-383E44B33C31}" type="datetimeFigureOut">
              <a:rPr lang="en-US" altLang="en-US"/>
              <a:pPr algn="l" eaLnBrk="1" hangingPunct="1"/>
              <a:t>7/6/2015</a:t>
            </a:fld>
            <a:endParaRPr lang="en-US" altLang="en-US"/>
          </a:p>
        </p:txBody>
      </p:sp>
      <p:sp>
        <p:nvSpPr>
          <p:cNvPr id="3078"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eaLnBrk="1" hangingPunct="1"/>
            <a:endParaRPr lang="en-US" altLang="en-US"/>
          </a:p>
        </p:txBody>
      </p:sp>
      <p:sp>
        <p:nvSpPr>
          <p:cNvPr id="3079"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1" hangingPunct="1"/>
            <a:fld id="{49783F6E-9FBF-42B1-AA0D-3C8271CC120C}" type="slidenum">
              <a:rPr lang="en-US" altLang="en-US"/>
              <a:pPr eaLnBrk="1" hangingPunct="1"/>
              <a:t>‹#›</a:t>
            </a:fld>
            <a:endParaRPr lang="en-US" altLang="en-US"/>
          </a:p>
        </p:txBody>
      </p:sp>
    </p:spTree>
    <p:extLst>
      <p:ext uri="{BB962C8B-B14F-4D97-AF65-F5344CB8AC3E}">
        <p14:creationId xmlns:p14="http://schemas.microsoft.com/office/powerpoint/2010/main" val="511909089"/>
      </p:ext>
    </p:extLst>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imes New Roman" charset="0"/>
              </a:defRPr>
            </a:lvl1pPr>
          </a:lstStyle>
          <a:p>
            <a:pPr>
              <a:defRPr/>
            </a:pPr>
            <a:fld id="{AE4436A5-DDAE-4380-BE96-EBFD1F297714}" type="slidenum">
              <a:rPr lang="en-US"/>
              <a:pPr>
                <a:defRPr/>
              </a:pPr>
              <a:t>‹#›</a:t>
            </a:fld>
            <a:endParaRPr lang="en-US" dirty="0"/>
          </a:p>
        </p:txBody>
      </p:sp>
    </p:spTree>
    <p:extLst>
      <p:ext uri="{BB962C8B-B14F-4D97-AF65-F5344CB8AC3E}">
        <p14:creationId xmlns:p14="http://schemas.microsoft.com/office/powerpoint/2010/main" val="1634036008"/>
      </p:ext>
    </p:extLst>
  </p:cSld>
  <p:clrMap bg1="dk2" tx1="lt1" bg2="dk1" tx2="lt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966"/>
            </a:gs>
            <a:gs pos="100000">
              <a:schemeClr val="bg1"/>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de-DE"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3486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latin typeface="Times New Roman" pitchFamily="18" charset="0"/>
              </a:defRPr>
            </a:lvl1pPr>
          </a:lstStyle>
          <a:p>
            <a:pPr>
              <a:defRPr/>
            </a:pPr>
            <a:endParaRPr lang="de-DE">
              <a:solidFill>
                <a:srgbClr val="FFFFFF"/>
              </a:solidFill>
            </a:endParaRPr>
          </a:p>
        </p:txBody>
      </p:sp>
      <p:sp>
        <p:nvSpPr>
          <p:cNvPr id="134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de-DE">
              <a:solidFill>
                <a:srgbClr val="FFFFFF"/>
              </a:solidFill>
            </a:endParaRPr>
          </a:p>
        </p:txBody>
      </p:sp>
      <p:sp>
        <p:nvSpPr>
          <p:cNvPr id="13486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imes New Roman" pitchFamily="18" charset="0"/>
              </a:defRPr>
            </a:lvl1pPr>
          </a:lstStyle>
          <a:p>
            <a:pPr>
              <a:defRPr/>
            </a:pPr>
            <a:fld id="{35149982-8EF4-495B-B4A8-DAAACFFC3C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3013305"/>
      </p:ext>
    </p:extLst>
  </p:cSld>
  <p:clrMap bg1="dk2" tx1="lt1" bg2="dk1" tx2="lt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 id="2147484729"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defRPr>
      </a:lvl2pPr>
      <a:lvl3pPr algn="ctr" defTabSz="762000" rtl="0" eaLnBrk="0" fontAlgn="base" hangingPunct="0">
        <a:spcBef>
          <a:spcPct val="0"/>
        </a:spcBef>
        <a:spcAft>
          <a:spcPct val="0"/>
        </a:spcAft>
        <a:defRPr sz="4400">
          <a:solidFill>
            <a:schemeClr val="tx2"/>
          </a:solidFill>
          <a:latin typeface="Times New Roman" pitchFamily="18" charset="0"/>
        </a:defRPr>
      </a:lvl3pPr>
      <a:lvl4pPr algn="ctr" defTabSz="762000" rtl="0" eaLnBrk="0" fontAlgn="base" hangingPunct="0">
        <a:spcBef>
          <a:spcPct val="0"/>
        </a:spcBef>
        <a:spcAft>
          <a:spcPct val="0"/>
        </a:spcAft>
        <a:defRPr sz="4400">
          <a:solidFill>
            <a:schemeClr val="tx2"/>
          </a:solidFill>
          <a:latin typeface="Times New Roman" pitchFamily="18" charset="0"/>
        </a:defRPr>
      </a:lvl4pPr>
      <a:lvl5pPr algn="ctr" defTabSz="762000" rtl="0" eaLnBrk="0" fontAlgn="base" hangingPunct="0">
        <a:spcBef>
          <a:spcPct val="0"/>
        </a:spcBef>
        <a:spcAft>
          <a:spcPct val="0"/>
        </a:spcAft>
        <a:defRPr sz="4400">
          <a:solidFill>
            <a:schemeClr val="tx2"/>
          </a:solidFill>
          <a:latin typeface="Times New Roman" pitchFamily="18" charset="0"/>
        </a:defRPr>
      </a:lvl5pPr>
      <a:lvl6pPr marL="457200" algn="ctr" defTabSz="762000" rtl="0" eaLnBrk="0" fontAlgn="base" hangingPunct="0">
        <a:spcBef>
          <a:spcPct val="0"/>
        </a:spcBef>
        <a:spcAft>
          <a:spcPct val="0"/>
        </a:spcAft>
        <a:defRPr sz="4400">
          <a:solidFill>
            <a:schemeClr val="tx2"/>
          </a:solidFill>
          <a:latin typeface="Times New Roman" pitchFamily="18" charset="0"/>
        </a:defRPr>
      </a:lvl6pPr>
      <a:lvl7pPr marL="914400" algn="ctr" defTabSz="762000" rtl="0" eaLnBrk="0" fontAlgn="base" hangingPunct="0">
        <a:spcBef>
          <a:spcPct val="0"/>
        </a:spcBef>
        <a:spcAft>
          <a:spcPct val="0"/>
        </a:spcAft>
        <a:defRPr sz="4400">
          <a:solidFill>
            <a:schemeClr val="tx2"/>
          </a:solidFill>
          <a:latin typeface="Times New Roman" pitchFamily="18" charset="0"/>
        </a:defRPr>
      </a:lvl7pPr>
      <a:lvl8pPr marL="1371600" algn="ctr" defTabSz="762000" rtl="0" eaLnBrk="0" fontAlgn="base" hangingPunct="0">
        <a:spcBef>
          <a:spcPct val="0"/>
        </a:spcBef>
        <a:spcAft>
          <a:spcPct val="0"/>
        </a:spcAft>
        <a:defRPr sz="4400">
          <a:solidFill>
            <a:schemeClr val="tx2"/>
          </a:solidFill>
          <a:latin typeface="Times New Roman" pitchFamily="18" charset="0"/>
        </a:defRPr>
      </a:lvl8pPr>
      <a:lvl9pPr marL="1828800" algn="ctr" defTabSz="762000"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chemeClr val="tx1"/>
          </a:solidFill>
          <a:latin typeface="+mn-lt"/>
        </a:defRPr>
      </a:lvl2pPr>
      <a:lvl3pPr marL="1143000" indent="-228600" algn="l" defTabSz="762000" rtl="0" eaLnBrk="0" fontAlgn="base" hangingPunct="0">
        <a:spcBef>
          <a:spcPct val="20000"/>
        </a:spcBef>
        <a:spcAft>
          <a:spcPct val="0"/>
        </a:spcAft>
        <a:buChar char="•"/>
        <a:defRPr sz="24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624D6B7D-9809-4723-AD9B-B6AE4F7B5C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3254521"/>
      </p:ext>
    </p:extLst>
  </p:cSld>
  <p:clrMap bg1="dk2" tx1="lt1" bg2="dk1" tx2="lt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charset="0"/>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A0460CEE-0566-45CE-8280-0C717A04E35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13874260"/>
      </p:ext>
    </p:extLst>
  </p:cSld>
  <p:clrMap bg1="dk2" tx1="lt1" bg2="dk1" tx2="lt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938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lvl1pPr algn="l">
              <a:defRPr sz="1400" smtClean="0">
                <a:solidFill>
                  <a:schemeClr val="bg1"/>
                </a:solidFill>
              </a:defRPr>
            </a:lvl1pPr>
          </a:lstStyle>
          <a:p>
            <a:pPr>
              <a:defRPr/>
            </a:pPr>
            <a:fld id="{4B17E03F-F8E6-4857-8EB7-CA627B9B3849}" type="datetimeFigureOut">
              <a:rPr lang="en-US"/>
              <a:pPr>
                <a:defRPr/>
              </a:pPr>
              <a:t>7/6/2015</a:t>
            </a:fld>
            <a:endParaRPr lang="en-US"/>
          </a:p>
        </p:txBody>
      </p:sp>
      <p:sp>
        <p:nvSpPr>
          <p:cNvPr id="22938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lvl1pPr>
              <a:defRPr sz="1400" smtClean="0">
                <a:solidFill>
                  <a:schemeClr val="bg1"/>
                </a:solidFill>
              </a:defRPr>
            </a:lvl1pPr>
          </a:lstStyle>
          <a:p>
            <a:pPr>
              <a:defRPr/>
            </a:pPr>
            <a:endParaRPr lang="en-US"/>
          </a:p>
        </p:txBody>
      </p:sp>
      <p:sp>
        <p:nvSpPr>
          <p:cNvPr id="22938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lvl1pPr algn="r">
              <a:defRPr sz="1400" smtClean="0">
                <a:solidFill>
                  <a:schemeClr val="bg1"/>
                </a:solidFill>
              </a:defRPr>
            </a:lvl1pPr>
          </a:lstStyle>
          <a:p>
            <a:pPr>
              <a:defRPr/>
            </a:pPr>
            <a:fld id="{3ECE2413-2FAA-4180-B0DA-5951AFDA2E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ransition/>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6476" algn="ctr" rtl="0" eaLnBrk="0" fontAlgn="base" hangingPunct="0">
        <a:spcBef>
          <a:spcPct val="0"/>
        </a:spcBef>
        <a:spcAft>
          <a:spcPct val="0"/>
        </a:spcAft>
        <a:defRPr sz="4400">
          <a:solidFill>
            <a:schemeClr val="bg1"/>
          </a:solidFill>
          <a:latin typeface="Arial" charset="0"/>
        </a:defRPr>
      </a:lvl6pPr>
      <a:lvl7pPr marL="912955" algn="ctr" rtl="0" eaLnBrk="0" fontAlgn="base" hangingPunct="0">
        <a:spcBef>
          <a:spcPct val="0"/>
        </a:spcBef>
        <a:spcAft>
          <a:spcPct val="0"/>
        </a:spcAft>
        <a:defRPr sz="4400">
          <a:solidFill>
            <a:schemeClr val="bg1"/>
          </a:solidFill>
          <a:latin typeface="Arial" charset="0"/>
        </a:defRPr>
      </a:lvl7pPr>
      <a:lvl8pPr marL="1369433" algn="ctr" rtl="0" eaLnBrk="0" fontAlgn="base" hangingPunct="0">
        <a:spcBef>
          <a:spcPct val="0"/>
        </a:spcBef>
        <a:spcAft>
          <a:spcPct val="0"/>
        </a:spcAft>
        <a:defRPr sz="4400">
          <a:solidFill>
            <a:schemeClr val="bg1"/>
          </a:solidFill>
          <a:latin typeface="Arial" charset="0"/>
        </a:defRPr>
      </a:lvl8pPr>
      <a:lvl9pPr marL="1825911" algn="ctr" rtl="0" eaLnBrk="0" fontAlgn="base" hangingPunct="0">
        <a:spcBef>
          <a:spcPct val="0"/>
        </a:spcBef>
        <a:spcAft>
          <a:spcPct val="0"/>
        </a:spcAft>
        <a:defRPr sz="4400">
          <a:solidFill>
            <a:schemeClr val="bg1"/>
          </a:solidFill>
          <a:latin typeface="Arial" charset="0"/>
        </a:defRPr>
      </a:lvl9pPr>
    </p:titleStyle>
    <p:bodyStyle>
      <a:lvl1pPr marL="342358" indent="-342358" algn="l" rtl="0" eaLnBrk="0" fontAlgn="base" hangingPunct="0">
        <a:spcBef>
          <a:spcPct val="20000"/>
        </a:spcBef>
        <a:spcAft>
          <a:spcPct val="0"/>
        </a:spcAft>
        <a:buChar char="•"/>
        <a:defRPr sz="3200">
          <a:solidFill>
            <a:schemeClr val="bg1"/>
          </a:solidFill>
          <a:latin typeface="+mn-lt"/>
          <a:ea typeface="+mn-ea"/>
          <a:cs typeface="+mn-cs"/>
        </a:defRPr>
      </a:lvl1pPr>
      <a:lvl2pPr marL="741775" indent="-285297" algn="l" rtl="0" eaLnBrk="0" fontAlgn="base" hangingPunct="0">
        <a:spcBef>
          <a:spcPct val="20000"/>
        </a:spcBef>
        <a:spcAft>
          <a:spcPct val="0"/>
        </a:spcAft>
        <a:buChar char="–"/>
        <a:defRPr sz="2800">
          <a:solidFill>
            <a:schemeClr val="bg1"/>
          </a:solidFill>
          <a:latin typeface="+mn-lt"/>
        </a:defRPr>
      </a:lvl2pPr>
      <a:lvl3pPr marL="1141194" indent="-228236" algn="l" rtl="0" eaLnBrk="0" fontAlgn="base" hangingPunct="0">
        <a:spcBef>
          <a:spcPct val="20000"/>
        </a:spcBef>
        <a:spcAft>
          <a:spcPct val="0"/>
        </a:spcAft>
        <a:buChar char="•"/>
        <a:defRPr sz="2400">
          <a:solidFill>
            <a:schemeClr val="bg1"/>
          </a:solidFill>
          <a:latin typeface="+mn-lt"/>
        </a:defRPr>
      </a:lvl3pPr>
      <a:lvl4pPr marL="1597667" indent="-228236" algn="l" rtl="0" eaLnBrk="0" fontAlgn="base" hangingPunct="0">
        <a:spcBef>
          <a:spcPct val="20000"/>
        </a:spcBef>
        <a:spcAft>
          <a:spcPct val="0"/>
        </a:spcAft>
        <a:buChar char="–"/>
        <a:defRPr sz="2000">
          <a:solidFill>
            <a:schemeClr val="bg1"/>
          </a:solidFill>
          <a:latin typeface="+mn-lt"/>
        </a:defRPr>
      </a:lvl4pPr>
      <a:lvl5pPr marL="2054149" indent="-228236" algn="l" rtl="0" eaLnBrk="0" fontAlgn="base" hangingPunct="0">
        <a:spcBef>
          <a:spcPct val="20000"/>
        </a:spcBef>
        <a:spcAft>
          <a:spcPct val="0"/>
        </a:spcAft>
        <a:buChar char="»"/>
        <a:defRPr sz="2000">
          <a:solidFill>
            <a:schemeClr val="bg1"/>
          </a:solidFill>
          <a:latin typeface="+mn-lt"/>
        </a:defRPr>
      </a:lvl5pPr>
      <a:lvl6pPr marL="2510625" indent="-228236" algn="l" rtl="0" eaLnBrk="0" fontAlgn="base" hangingPunct="0">
        <a:spcBef>
          <a:spcPct val="20000"/>
        </a:spcBef>
        <a:spcAft>
          <a:spcPct val="0"/>
        </a:spcAft>
        <a:buChar char="»"/>
        <a:defRPr sz="2000">
          <a:solidFill>
            <a:schemeClr val="bg1"/>
          </a:solidFill>
          <a:latin typeface="+mn-lt"/>
        </a:defRPr>
      </a:lvl6pPr>
      <a:lvl7pPr marL="2967105" indent="-228236" algn="l" rtl="0" eaLnBrk="0" fontAlgn="base" hangingPunct="0">
        <a:spcBef>
          <a:spcPct val="20000"/>
        </a:spcBef>
        <a:spcAft>
          <a:spcPct val="0"/>
        </a:spcAft>
        <a:buChar char="»"/>
        <a:defRPr sz="2000">
          <a:solidFill>
            <a:schemeClr val="bg1"/>
          </a:solidFill>
          <a:latin typeface="+mn-lt"/>
        </a:defRPr>
      </a:lvl7pPr>
      <a:lvl8pPr marL="3423581" indent="-228236" algn="l" rtl="0" eaLnBrk="0" fontAlgn="base" hangingPunct="0">
        <a:spcBef>
          <a:spcPct val="20000"/>
        </a:spcBef>
        <a:spcAft>
          <a:spcPct val="0"/>
        </a:spcAft>
        <a:buChar char="»"/>
        <a:defRPr sz="2000">
          <a:solidFill>
            <a:schemeClr val="bg1"/>
          </a:solidFill>
          <a:latin typeface="+mn-lt"/>
        </a:defRPr>
      </a:lvl8pPr>
      <a:lvl9pPr marL="3880059" indent="-228236"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71513" y="568325"/>
            <a:ext cx="78073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DE" smtClean="0"/>
              <a:t>Click to edit the title text format</a:t>
            </a:r>
          </a:p>
        </p:txBody>
      </p:sp>
      <p:sp>
        <p:nvSpPr>
          <p:cNvPr id="10243" name="Rectangle 3"/>
          <p:cNvSpPr>
            <a:spLocks noGrp="1" noChangeArrowheads="1"/>
          </p:cNvSpPr>
          <p:nvPr>
            <p:ph type="body" idx="1"/>
          </p:nvPr>
        </p:nvSpPr>
        <p:spPr bwMode="auto">
          <a:xfrm>
            <a:off x="671513" y="1906588"/>
            <a:ext cx="78073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de-DE" smtClean="0"/>
              <a:t>Click to edit the outline text format</a:t>
            </a:r>
          </a:p>
          <a:p>
            <a:pPr lvl="1"/>
            <a:r>
              <a:rPr lang="en-GB" altLang="de-DE" smtClean="0"/>
              <a:t>Second Outline Level</a:t>
            </a:r>
          </a:p>
          <a:p>
            <a:pPr lvl="2"/>
            <a:r>
              <a:rPr lang="en-GB" altLang="de-DE" smtClean="0"/>
              <a:t>Third Outline Level</a:t>
            </a:r>
          </a:p>
          <a:p>
            <a:pPr lvl="3"/>
            <a:r>
              <a:rPr lang="en-GB" altLang="de-DE" smtClean="0"/>
              <a:t>Fourth Outline Level</a:t>
            </a:r>
          </a:p>
          <a:p>
            <a:pPr lvl="4"/>
            <a:r>
              <a:rPr lang="en-GB" altLang="de-DE" smtClean="0"/>
              <a:t>Fifth Outline Level</a:t>
            </a:r>
          </a:p>
          <a:p>
            <a:pPr lvl="4"/>
            <a:r>
              <a:rPr lang="en-GB" altLang="de-DE" smtClean="0"/>
              <a:t>Sixth Outline Level</a:t>
            </a:r>
          </a:p>
          <a:p>
            <a:pPr lvl="4"/>
            <a:r>
              <a:rPr lang="en-GB" altLang="de-DE" smtClean="0"/>
              <a:t>Seventh Outline Level</a:t>
            </a:r>
          </a:p>
          <a:p>
            <a:pPr lvl="4"/>
            <a:r>
              <a:rPr lang="en-GB" altLang="de-DE" smtClean="0"/>
              <a:t>Eighth Outline Level</a:t>
            </a:r>
          </a:p>
          <a:p>
            <a:pPr lvl="4"/>
            <a:r>
              <a:rPr lang="en-GB" altLang="de-DE" smtClean="0"/>
              <a:t>Ninth Outline Level</a:t>
            </a:r>
          </a:p>
        </p:txBody>
      </p:sp>
    </p:spTree>
    <p:extLst>
      <p:ext uri="{BB962C8B-B14F-4D97-AF65-F5344CB8AC3E}">
        <p14:creationId xmlns:p14="http://schemas.microsoft.com/office/powerpoint/2010/main" val="3245427139"/>
      </p:ext>
    </p:extLst>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Lst>
  <p:txStyles>
    <p:titleStyle>
      <a:lvl1pPr marL="979488" indent="-196850" algn="l" defTabSz="414338" rtl="0" eaLnBrk="0" fontAlgn="base" hangingPunct="0">
        <a:spcBef>
          <a:spcPct val="0"/>
        </a:spcBef>
        <a:spcAft>
          <a:spcPct val="0"/>
        </a:spcAft>
        <a:buClr>
          <a:srgbClr val="FFFFFF"/>
        </a:buClr>
        <a:buSzPct val="45000"/>
        <a:buFont typeface="StarSymbol" charset="0"/>
        <a:defRPr sz="4000">
          <a:solidFill>
            <a:srgbClr val="000000"/>
          </a:solidFill>
          <a:latin typeface="+mj-lt"/>
          <a:ea typeface="+mj-ea"/>
          <a:cs typeface="+mj-cs"/>
        </a:defRPr>
      </a:lvl1pPr>
      <a:lvl2pPr marL="979488" indent="-196850" algn="l" defTabSz="414338" rtl="0" eaLnBrk="0" fontAlgn="base" hangingPunct="0">
        <a:spcBef>
          <a:spcPct val="0"/>
        </a:spcBef>
        <a:spcAft>
          <a:spcPct val="0"/>
        </a:spcAft>
        <a:buClr>
          <a:srgbClr val="FFFFFF"/>
        </a:buClr>
        <a:buSzPct val="45000"/>
        <a:buFont typeface="StarSymbol" charset="0"/>
        <a:defRPr sz="4000">
          <a:solidFill>
            <a:srgbClr val="000000"/>
          </a:solidFill>
          <a:latin typeface="Times New Roman" pitchFamily="18" charset="0"/>
          <a:cs typeface="Arial" pitchFamily="34" charset="0"/>
        </a:defRPr>
      </a:lvl2pPr>
      <a:lvl3pPr marL="979488" indent="-196850" algn="l" defTabSz="414338" rtl="0" eaLnBrk="0" fontAlgn="base" hangingPunct="0">
        <a:spcBef>
          <a:spcPct val="0"/>
        </a:spcBef>
        <a:spcAft>
          <a:spcPct val="0"/>
        </a:spcAft>
        <a:buClr>
          <a:srgbClr val="FFFFFF"/>
        </a:buClr>
        <a:buSzPct val="45000"/>
        <a:buFont typeface="StarSymbol" charset="0"/>
        <a:defRPr sz="4000">
          <a:solidFill>
            <a:srgbClr val="000000"/>
          </a:solidFill>
          <a:latin typeface="Times New Roman" pitchFamily="18" charset="0"/>
          <a:cs typeface="Arial" pitchFamily="34" charset="0"/>
        </a:defRPr>
      </a:lvl3pPr>
      <a:lvl4pPr marL="979488" indent="-196850" algn="l" defTabSz="414338" rtl="0" eaLnBrk="0" fontAlgn="base" hangingPunct="0">
        <a:spcBef>
          <a:spcPct val="0"/>
        </a:spcBef>
        <a:spcAft>
          <a:spcPct val="0"/>
        </a:spcAft>
        <a:buClr>
          <a:srgbClr val="FFFFFF"/>
        </a:buClr>
        <a:buSzPct val="45000"/>
        <a:buFont typeface="StarSymbol" charset="0"/>
        <a:defRPr sz="4000">
          <a:solidFill>
            <a:srgbClr val="000000"/>
          </a:solidFill>
          <a:latin typeface="Times New Roman" pitchFamily="18" charset="0"/>
          <a:cs typeface="Arial" pitchFamily="34" charset="0"/>
        </a:defRPr>
      </a:lvl4pPr>
      <a:lvl5pPr marL="979488" indent="-196850" algn="l" defTabSz="414338" rtl="0" eaLnBrk="0" fontAlgn="base" hangingPunct="0">
        <a:spcBef>
          <a:spcPct val="0"/>
        </a:spcBef>
        <a:spcAft>
          <a:spcPct val="0"/>
        </a:spcAft>
        <a:buClr>
          <a:srgbClr val="FFFFFF"/>
        </a:buClr>
        <a:buSzPct val="45000"/>
        <a:buFont typeface="StarSymbol" charset="0"/>
        <a:defRPr sz="4000">
          <a:solidFill>
            <a:srgbClr val="000000"/>
          </a:solidFill>
          <a:latin typeface="Times New Roman" pitchFamily="18" charset="0"/>
          <a:cs typeface="Arial" pitchFamily="34" charset="0"/>
        </a:defRPr>
      </a:lvl5pPr>
      <a:lvl6pPr marL="1436688" indent="-196850" algn="l" defTabSz="414338" rtl="0" fontAlgn="base">
        <a:spcBef>
          <a:spcPct val="0"/>
        </a:spcBef>
        <a:spcAft>
          <a:spcPct val="0"/>
        </a:spcAft>
        <a:buClr>
          <a:srgbClr val="FFFFFF"/>
        </a:buClr>
        <a:buSzPct val="45000"/>
        <a:buFont typeface="StarSymbol" charset="0"/>
        <a:defRPr sz="4000">
          <a:solidFill>
            <a:srgbClr val="000000"/>
          </a:solidFill>
          <a:latin typeface="Times New Roman" pitchFamily="18" charset="0"/>
          <a:cs typeface="Arial" pitchFamily="34" charset="0"/>
        </a:defRPr>
      </a:lvl6pPr>
      <a:lvl7pPr marL="1893888" indent="-196850" algn="l" defTabSz="414338" rtl="0" fontAlgn="base">
        <a:spcBef>
          <a:spcPct val="0"/>
        </a:spcBef>
        <a:spcAft>
          <a:spcPct val="0"/>
        </a:spcAft>
        <a:buClr>
          <a:srgbClr val="FFFFFF"/>
        </a:buClr>
        <a:buSzPct val="45000"/>
        <a:buFont typeface="StarSymbol" charset="0"/>
        <a:defRPr sz="4000">
          <a:solidFill>
            <a:srgbClr val="000000"/>
          </a:solidFill>
          <a:latin typeface="Times New Roman" pitchFamily="18" charset="0"/>
          <a:cs typeface="Arial" pitchFamily="34" charset="0"/>
        </a:defRPr>
      </a:lvl7pPr>
      <a:lvl8pPr marL="2351088" indent="-196850" algn="l" defTabSz="414338" rtl="0" fontAlgn="base">
        <a:spcBef>
          <a:spcPct val="0"/>
        </a:spcBef>
        <a:spcAft>
          <a:spcPct val="0"/>
        </a:spcAft>
        <a:buClr>
          <a:srgbClr val="FFFFFF"/>
        </a:buClr>
        <a:buSzPct val="45000"/>
        <a:buFont typeface="StarSymbol" charset="0"/>
        <a:defRPr sz="4000">
          <a:solidFill>
            <a:srgbClr val="000000"/>
          </a:solidFill>
          <a:latin typeface="Times New Roman" pitchFamily="18" charset="0"/>
          <a:cs typeface="Arial" pitchFamily="34" charset="0"/>
        </a:defRPr>
      </a:lvl8pPr>
      <a:lvl9pPr marL="2808288" indent="-196850" algn="l" defTabSz="414338" rtl="0" fontAlgn="base">
        <a:spcBef>
          <a:spcPct val="0"/>
        </a:spcBef>
        <a:spcAft>
          <a:spcPct val="0"/>
        </a:spcAft>
        <a:buClr>
          <a:srgbClr val="FFFFFF"/>
        </a:buClr>
        <a:buSzPct val="45000"/>
        <a:buFont typeface="StarSymbol" charset="0"/>
        <a:defRPr sz="4000">
          <a:solidFill>
            <a:srgbClr val="000000"/>
          </a:solidFill>
          <a:latin typeface="Times New Roman" pitchFamily="18" charset="0"/>
          <a:cs typeface="Arial" pitchFamily="34" charset="0"/>
        </a:defRPr>
      </a:lvl9pPr>
    </p:titleStyle>
    <p:bodyStyle>
      <a:lvl1pPr marL="392113" indent="-293688" algn="l" defTabSz="414338" rtl="0" eaLnBrk="0" fontAlgn="base" hangingPunct="0">
        <a:lnSpc>
          <a:spcPct val="97000"/>
        </a:lnSpc>
        <a:spcBef>
          <a:spcPct val="0"/>
        </a:spcBef>
        <a:spcAft>
          <a:spcPts val="1288"/>
        </a:spcAft>
        <a:buClr>
          <a:srgbClr val="FFFFFF"/>
        </a:buClr>
        <a:buSzPct val="45000"/>
        <a:buFont typeface="StarSymbol" charset="0"/>
        <a:buChar char="●"/>
        <a:defRPr sz="2900">
          <a:solidFill>
            <a:srgbClr val="FFFFFF"/>
          </a:solidFill>
          <a:latin typeface="+mn-lt"/>
          <a:ea typeface="+mn-ea"/>
          <a:cs typeface="+mn-cs"/>
        </a:defRPr>
      </a:lvl1pPr>
      <a:lvl2pPr marL="782638" indent="-260350" algn="l" defTabSz="414338" rtl="0" eaLnBrk="0" fontAlgn="base" hangingPunct="0">
        <a:lnSpc>
          <a:spcPct val="97000"/>
        </a:lnSpc>
        <a:spcBef>
          <a:spcPct val="0"/>
        </a:spcBef>
        <a:spcAft>
          <a:spcPts val="1038"/>
        </a:spcAft>
        <a:buClr>
          <a:srgbClr val="FFFFFF"/>
        </a:buClr>
        <a:buSzPct val="75000"/>
        <a:buFont typeface="StarSymbol" charset="0"/>
        <a:buChar char="–"/>
        <a:defRPr sz="2500">
          <a:solidFill>
            <a:srgbClr val="FFFFFF"/>
          </a:solidFill>
          <a:latin typeface="+mn-lt"/>
          <a:cs typeface="+mn-cs"/>
        </a:defRPr>
      </a:lvl2pPr>
      <a:lvl3pPr marL="1174750" indent="-195263" algn="l" defTabSz="414338" rtl="0" eaLnBrk="0" fontAlgn="base" hangingPunct="0">
        <a:lnSpc>
          <a:spcPct val="97000"/>
        </a:lnSpc>
        <a:spcBef>
          <a:spcPct val="0"/>
        </a:spcBef>
        <a:spcAft>
          <a:spcPts val="775"/>
        </a:spcAft>
        <a:buClr>
          <a:srgbClr val="FFFFFF"/>
        </a:buClr>
        <a:buSzPct val="45000"/>
        <a:buFont typeface="StarSymbol" charset="0"/>
        <a:buChar char="●"/>
        <a:defRPr sz="2200">
          <a:solidFill>
            <a:srgbClr val="FFFFFF"/>
          </a:solidFill>
          <a:latin typeface="+mn-lt"/>
          <a:cs typeface="+mn-cs"/>
        </a:defRPr>
      </a:lvl3pPr>
      <a:lvl4pPr marL="1566863" indent="-195263" algn="l" defTabSz="414338" rtl="0" eaLnBrk="0" fontAlgn="base" hangingPunct="0">
        <a:lnSpc>
          <a:spcPct val="97000"/>
        </a:lnSpc>
        <a:spcBef>
          <a:spcPct val="0"/>
        </a:spcBef>
        <a:spcAft>
          <a:spcPts val="525"/>
        </a:spcAft>
        <a:buClr>
          <a:srgbClr val="FFFFFF"/>
        </a:buClr>
        <a:buSzPct val="75000"/>
        <a:buFont typeface="StarSymbol" charset="0"/>
        <a:buChar char="–"/>
        <a:defRPr>
          <a:solidFill>
            <a:srgbClr val="FFFFFF"/>
          </a:solidFill>
          <a:latin typeface="+mn-lt"/>
          <a:cs typeface="+mn-cs"/>
        </a:defRPr>
      </a:lvl4pPr>
      <a:lvl5pPr marL="1958975" indent="-196850" algn="l" defTabSz="414338" rtl="0" eaLnBrk="0" fontAlgn="base" hangingPunct="0">
        <a:lnSpc>
          <a:spcPct val="97000"/>
        </a:lnSpc>
        <a:spcBef>
          <a:spcPct val="0"/>
        </a:spcBef>
        <a:spcAft>
          <a:spcPts val="263"/>
        </a:spcAft>
        <a:buClr>
          <a:srgbClr val="FFFFFF"/>
        </a:buClr>
        <a:buSzPct val="45000"/>
        <a:buFont typeface="StarSymbol" charset="0"/>
        <a:buChar char="●"/>
        <a:defRPr>
          <a:solidFill>
            <a:srgbClr val="FFFFFF"/>
          </a:solidFill>
          <a:latin typeface="+mn-lt"/>
          <a:cs typeface="+mn-cs"/>
        </a:defRPr>
      </a:lvl5pPr>
      <a:lvl6pPr marL="2416175" indent="-196850" algn="l" defTabSz="414338" rtl="0" fontAlgn="base">
        <a:lnSpc>
          <a:spcPct val="97000"/>
        </a:lnSpc>
        <a:spcBef>
          <a:spcPct val="0"/>
        </a:spcBef>
        <a:spcAft>
          <a:spcPts val="263"/>
        </a:spcAft>
        <a:buClr>
          <a:srgbClr val="FFFFFF"/>
        </a:buClr>
        <a:buSzPct val="45000"/>
        <a:buFont typeface="StarSymbol" charset="0"/>
        <a:buChar char="●"/>
        <a:defRPr>
          <a:solidFill>
            <a:srgbClr val="FFFFFF"/>
          </a:solidFill>
          <a:latin typeface="+mn-lt"/>
          <a:cs typeface="+mn-cs"/>
        </a:defRPr>
      </a:lvl6pPr>
      <a:lvl7pPr marL="2873375" indent="-196850" algn="l" defTabSz="414338" rtl="0" fontAlgn="base">
        <a:lnSpc>
          <a:spcPct val="97000"/>
        </a:lnSpc>
        <a:spcBef>
          <a:spcPct val="0"/>
        </a:spcBef>
        <a:spcAft>
          <a:spcPts val="263"/>
        </a:spcAft>
        <a:buClr>
          <a:srgbClr val="FFFFFF"/>
        </a:buClr>
        <a:buSzPct val="45000"/>
        <a:buFont typeface="StarSymbol" charset="0"/>
        <a:buChar char="●"/>
        <a:defRPr>
          <a:solidFill>
            <a:srgbClr val="FFFFFF"/>
          </a:solidFill>
          <a:latin typeface="+mn-lt"/>
          <a:cs typeface="+mn-cs"/>
        </a:defRPr>
      </a:lvl7pPr>
      <a:lvl8pPr marL="3330575" indent="-196850" algn="l" defTabSz="414338" rtl="0" fontAlgn="base">
        <a:lnSpc>
          <a:spcPct val="97000"/>
        </a:lnSpc>
        <a:spcBef>
          <a:spcPct val="0"/>
        </a:spcBef>
        <a:spcAft>
          <a:spcPts val="263"/>
        </a:spcAft>
        <a:buClr>
          <a:srgbClr val="FFFFFF"/>
        </a:buClr>
        <a:buSzPct val="45000"/>
        <a:buFont typeface="StarSymbol" charset="0"/>
        <a:buChar char="●"/>
        <a:defRPr>
          <a:solidFill>
            <a:srgbClr val="FFFFFF"/>
          </a:solidFill>
          <a:latin typeface="+mn-lt"/>
          <a:cs typeface="+mn-cs"/>
        </a:defRPr>
      </a:lvl8pPr>
      <a:lvl9pPr marL="3787775" indent="-196850" algn="l" defTabSz="414338" rtl="0" fontAlgn="base">
        <a:lnSpc>
          <a:spcPct val="97000"/>
        </a:lnSpc>
        <a:spcBef>
          <a:spcPct val="0"/>
        </a:spcBef>
        <a:spcAft>
          <a:spcPts val="263"/>
        </a:spcAft>
        <a:buClr>
          <a:srgbClr val="FFFFFF"/>
        </a:buClr>
        <a:buSzPct val="45000"/>
        <a:buFont typeface="StarSymbol" charset="0"/>
        <a:buChar char="●"/>
        <a:defRPr>
          <a:solidFill>
            <a:srgbClr val="FFFFFF"/>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2"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19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lvl1pPr algn="l">
              <a:defRPr sz="1400" smtClean="0">
                <a:latin typeface="Times New Roman" pitchFamily="18" charset="0"/>
              </a:defRPr>
            </a:lvl1pPr>
          </a:lstStyle>
          <a:p>
            <a:pPr>
              <a:defRPr/>
            </a:pPr>
            <a:fld id="{BBC3F933-27D3-4FC0-8254-4F43C02E349C}" type="datetimeFigureOut">
              <a:rPr lang="en-US"/>
              <a:pPr>
                <a:defRPr/>
              </a:pPr>
              <a:t>7/6/2015</a:t>
            </a:fld>
            <a:endParaRPr lang="en-US"/>
          </a:p>
        </p:txBody>
      </p:sp>
      <p:sp>
        <p:nvSpPr>
          <p:cNvPr id="2641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lvl1pPr>
              <a:defRPr sz="1400" smtClean="0">
                <a:latin typeface="Times New Roman" pitchFamily="18" charset="0"/>
              </a:defRPr>
            </a:lvl1pPr>
          </a:lstStyle>
          <a:p>
            <a:pPr>
              <a:defRPr/>
            </a:pPr>
            <a:endParaRPr lang="en-US"/>
          </a:p>
        </p:txBody>
      </p:sp>
      <p:sp>
        <p:nvSpPr>
          <p:cNvPr id="26419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bodyPr>
          <a:lstStyle>
            <a:lvl1pPr algn="r">
              <a:defRPr sz="1400" smtClean="0">
                <a:latin typeface="Times New Roman" pitchFamily="18" charset="0"/>
              </a:defRPr>
            </a:lvl1pPr>
          </a:lstStyle>
          <a:p>
            <a:pPr>
              <a:defRPr/>
            </a:pPr>
            <a:fld id="{5E2CDA9E-8C8B-4BBF-8B7F-2F4D9742BC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6476" algn="ctr" rtl="0" eaLnBrk="0" fontAlgn="base" hangingPunct="0">
        <a:spcBef>
          <a:spcPct val="0"/>
        </a:spcBef>
        <a:spcAft>
          <a:spcPct val="0"/>
        </a:spcAft>
        <a:defRPr sz="4400">
          <a:solidFill>
            <a:srgbClr val="FFFF00"/>
          </a:solidFill>
          <a:latin typeface="Arial" charset="0"/>
        </a:defRPr>
      </a:lvl6pPr>
      <a:lvl7pPr marL="912955" algn="ctr" rtl="0" eaLnBrk="0" fontAlgn="base" hangingPunct="0">
        <a:spcBef>
          <a:spcPct val="0"/>
        </a:spcBef>
        <a:spcAft>
          <a:spcPct val="0"/>
        </a:spcAft>
        <a:defRPr sz="4400">
          <a:solidFill>
            <a:srgbClr val="FFFF00"/>
          </a:solidFill>
          <a:latin typeface="Arial" charset="0"/>
        </a:defRPr>
      </a:lvl7pPr>
      <a:lvl8pPr marL="1369433" algn="ctr" rtl="0" eaLnBrk="0" fontAlgn="base" hangingPunct="0">
        <a:spcBef>
          <a:spcPct val="0"/>
        </a:spcBef>
        <a:spcAft>
          <a:spcPct val="0"/>
        </a:spcAft>
        <a:defRPr sz="4400">
          <a:solidFill>
            <a:srgbClr val="FFFF00"/>
          </a:solidFill>
          <a:latin typeface="Arial" charset="0"/>
        </a:defRPr>
      </a:lvl8pPr>
      <a:lvl9pPr marL="1825911" algn="ctr" rtl="0" eaLnBrk="0" fontAlgn="base" hangingPunct="0">
        <a:spcBef>
          <a:spcPct val="0"/>
        </a:spcBef>
        <a:spcAft>
          <a:spcPct val="0"/>
        </a:spcAft>
        <a:defRPr sz="4400">
          <a:solidFill>
            <a:srgbClr val="FFFF00"/>
          </a:solidFill>
          <a:latin typeface="Arial" charset="0"/>
        </a:defRPr>
      </a:lvl9pPr>
    </p:titleStyle>
    <p:bodyStyle>
      <a:lvl1pPr marL="342358" indent="-342358" algn="l" rtl="0" eaLnBrk="0" fontAlgn="base" hangingPunct="0">
        <a:spcBef>
          <a:spcPct val="20000"/>
        </a:spcBef>
        <a:spcAft>
          <a:spcPct val="0"/>
        </a:spcAft>
        <a:buChar char="•"/>
        <a:defRPr sz="3200">
          <a:solidFill>
            <a:schemeClr val="bg1"/>
          </a:solidFill>
          <a:latin typeface="+mn-lt"/>
          <a:ea typeface="+mn-ea"/>
          <a:cs typeface="+mn-cs"/>
        </a:defRPr>
      </a:lvl1pPr>
      <a:lvl2pPr marL="741775" indent="-285297" algn="l" rtl="0" eaLnBrk="0" fontAlgn="base" hangingPunct="0">
        <a:spcBef>
          <a:spcPct val="20000"/>
        </a:spcBef>
        <a:spcAft>
          <a:spcPct val="0"/>
        </a:spcAft>
        <a:buChar char="–"/>
        <a:defRPr sz="2800">
          <a:solidFill>
            <a:schemeClr val="bg1"/>
          </a:solidFill>
          <a:latin typeface="+mn-lt"/>
        </a:defRPr>
      </a:lvl2pPr>
      <a:lvl3pPr marL="1141194" indent="-228236" algn="l" rtl="0" eaLnBrk="0" fontAlgn="base" hangingPunct="0">
        <a:spcBef>
          <a:spcPct val="20000"/>
        </a:spcBef>
        <a:spcAft>
          <a:spcPct val="0"/>
        </a:spcAft>
        <a:buChar char="•"/>
        <a:defRPr sz="2400">
          <a:solidFill>
            <a:schemeClr val="bg1"/>
          </a:solidFill>
          <a:latin typeface="+mn-lt"/>
        </a:defRPr>
      </a:lvl3pPr>
      <a:lvl4pPr marL="1597667" indent="-228236" algn="l" rtl="0" eaLnBrk="0" fontAlgn="base" hangingPunct="0">
        <a:spcBef>
          <a:spcPct val="20000"/>
        </a:spcBef>
        <a:spcAft>
          <a:spcPct val="0"/>
        </a:spcAft>
        <a:buChar char="–"/>
        <a:defRPr sz="2000">
          <a:solidFill>
            <a:schemeClr val="bg1"/>
          </a:solidFill>
          <a:latin typeface="+mn-lt"/>
        </a:defRPr>
      </a:lvl4pPr>
      <a:lvl5pPr marL="2054149" indent="-228236" algn="l" rtl="0" eaLnBrk="0" fontAlgn="base" hangingPunct="0">
        <a:spcBef>
          <a:spcPct val="20000"/>
        </a:spcBef>
        <a:spcAft>
          <a:spcPct val="0"/>
        </a:spcAft>
        <a:buChar char="»"/>
        <a:defRPr sz="2000">
          <a:solidFill>
            <a:schemeClr val="bg1"/>
          </a:solidFill>
          <a:latin typeface="+mn-lt"/>
        </a:defRPr>
      </a:lvl5pPr>
      <a:lvl6pPr marL="2510625" indent="-228236" algn="l" rtl="0" eaLnBrk="0" fontAlgn="base" hangingPunct="0">
        <a:spcBef>
          <a:spcPct val="20000"/>
        </a:spcBef>
        <a:spcAft>
          <a:spcPct val="0"/>
        </a:spcAft>
        <a:buChar char="»"/>
        <a:defRPr sz="2000">
          <a:solidFill>
            <a:schemeClr val="bg1"/>
          </a:solidFill>
          <a:latin typeface="+mn-lt"/>
        </a:defRPr>
      </a:lvl6pPr>
      <a:lvl7pPr marL="2967105" indent="-228236" algn="l" rtl="0" eaLnBrk="0" fontAlgn="base" hangingPunct="0">
        <a:spcBef>
          <a:spcPct val="20000"/>
        </a:spcBef>
        <a:spcAft>
          <a:spcPct val="0"/>
        </a:spcAft>
        <a:buChar char="»"/>
        <a:defRPr sz="2000">
          <a:solidFill>
            <a:schemeClr val="bg1"/>
          </a:solidFill>
          <a:latin typeface="+mn-lt"/>
        </a:defRPr>
      </a:lvl7pPr>
      <a:lvl8pPr marL="3423581" indent="-228236" algn="l" rtl="0" eaLnBrk="0" fontAlgn="base" hangingPunct="0">
        <a:spcBef>
          <a:spcPct val="20000"/>
        </a:spcBef>
        <a:spcAft>
          <a:spcPct val="0"/>
        </a:spcAft>
        <a:buChar char="»"/>
        <a:defRPr sz="2000">
          <a:solidFill>
            <a:schemeClr val="bg1"/>
          </a:solidFill>
          <a:latin typeface="+mn-lt"/>
        </a:defRPr>
      </a:lvl8pPr>
      <a:lvl9pPr marL="3880059" indent="-228236"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3658699660"/>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754888494"/>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442061275"/>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61" y="222255"/>
            <a:ext cx="7401084" cy="510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1" tIns="45648" rIns="91291" bIns="45648" numCol="1" anchor="t" anchorCtr="0" compatLnSpc="1">
            <a:prstTxWarp prst="textNoShape">
              <a:avLst/>
            </a:prstTxWarp>
            <a:spAutoFit/>
          </a:bodyPr>
          <a:lstStyle/>
          <a:p>
            <a:pPr lvl="0"/>
            <a:r>
              <a:rPr lang="fr-FR" smtClean="0"/>
              <a:t>Cliquez pour modifier le style du titre</a:t>
            </a:r>
          </a:p>
        </p:txBody>
      </p:sp>
      <p:sp>
        <p:nvSpPr>
          <p:cNvPr id="6147" name="Rectangle 3"/>
          <p:cNvSpPr>
            <a:spLocks noGrp="1" noChangeArrowheads="1"/>
          </p:cNvSpPr>
          <p:nvPr>
            <p:ph type="body" idx="1"/>
          </p:nvPr>
        </p:nvSpPr>
        <p:spPr bwMode="auto">
          <a:xfrm>
            <a:off x="457200" y="1196979"/>
            <a:ext cx="8229600" cy="25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1" tIns="45648" rIns="91291" bIns="45648" numCol="1" anchor="t" anchorCtr="0" compatLnSpc="1">
            <a:prstTxWarp prst="textNoShape">
              <a:avLst/>
            </a:prstTxWarp>
            <a:sp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49" name="Picture 5" descr="Module_web_NEW_NE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167" y="6289680"/>
            <a:ext cx="2816225" cy="481013"/>
          </a:xfrm>
          <a:prstGeom prst="rect">
            <a:avLst/>
          </a:prstGeom>
          <a:noFill/>
          <a:extLst>
            <a:ext uri="{909E8E84-426E-40DD-AFC4-6F175D3DCCD1}">
              <a14:hiddenFill xmlns:a14="http://schemas.microsoft.com/office/drawing/2010/main">
                <a:solidFill>
                  <a:srgbClr val="FFFFFF"/>
                </a:solidFill>
              </a14:hiddenFill>
            </a:ext>
          </a:extLst>
        </p:spPr>
      </p:pic>
      <p:sp>
        <p:nvSpPr>
          <p:cNvPr id="4102" name="AutoShape 6">
            <a:hlinkClick r:id="rId15" highlightClick="1"/>
          </p:cNvPr>
          <p:cNvSpPr>
            <a:spLocks noChangeArrowheads="1"/>
          </p:cNvSpPr>
          <p:nvPr/>
        </p:nvSpPr>
        <p:spPr bwMode="auto">
          <a:xfrm>
            <a:off x="429696" y="6362138"/>
            <a:ext cx="2269597" cy="215444"/>
          </a:xfrm>
          <a:prstGeom prst="actionButtonBlank">
            <a:avLst/>
          </a:prstGeom>
          <a:noFill/>
          <a:ln w="9525">
            <a:noFill/>
            <a:miter lim="800000"/>
            <a:headEnd/>
            <a:tailEnd/>
          </a:ln>
          <a:effectLst/>
        </p:spPr>
        <p:txBody>
          <a:bodyPr wrap="none" lIns="0" tIns="0" rIns="0" bIns="0" anchor="ctr">
            <a:spAutoFit/>
          </a:bodyPr>
          <a:lstStyle/>
          <a:p>
            <a:pPr eaLnBrk="1" hangingPunct="1"/>
            <a:r>
              <a:rPr lang="fr-FR" sz="1400">
                <a:solidFill>
                  <a:srgbClr val="FFFFFF"/>
                </a:solidFill>
              </a:rPr>
              <a:t>www.escardio.org/guidelines</a:t>
            </a:r>
          </a:p>
        </p:txBody>
      </p:sp>
    </p:spTree>
    <p:extLst>
      <p:ext uri="{BB962C8B-B14F-4D97-AF65-F5344CB8AC3E}">
        <p14:creationId xmlns:p14="http://schemas.microsoft.com/office/powerpoint/2010/main" val="4050998837"/>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txStyles>
    <p:titleStyle>
      <a:lvl1pPr algn="ctr" rtl="0" fontAlgn="base">
        <a:lnSpc>
          <a:spcPct val="85000"/>
        </a:lnSpc>
        <a:spcBef>
          <a:spcPct val="0"/>
        </a:spcBef>
        <a:spcAft>
          <a:spcPct val="0"/>
        </a:spcAft>
        <a:defRPr sz="3200" b="1">
          <a:solidFill>
            <a:srgbClr val="000066"/>
          </a:solidFill>
          <a:latin typeface="+mj-lt"/>
          <a:ea typeface="+mj-ea"/>
          <a:cs typeface="+mj-cs"/>
        </a:defRPr>
      </a:lvl1pPr>
      <a:lvl2pPr algn="ctr" rtl="0" fontAlgn="base">
        <a:lnSpc>
          <a:spcPct val="85000"/>
        </a:lnSpc>
        <a:spcBef>
          <a:spcPct val="0"/>
        </a:spcBef>
        <a:spcAft>
          <a:spcPct val="0"/>
        </a:spcAft>
        <a:defRPr sz="3200" b="1">
          <a:solidFill>
            <a:srgbClr val="000066"/>
          </a:solidFill>
          <a:latin typeface="Arial" charset="0"/>
        </a:defRPr>
      </a:lvl2pPr>
      <a:lvl3pPr algn="ctr" rtl="0" fontAlgn="base">
        <a:lnSpc>
          <a:spcPct val="85000"/>
        </a:lnSpc>
        <a:spcBef>
          <a:spcPct val="0"/>
        </a:spcBef>
        <a:spcAft>
          <a:spcPct val="0"/>
        </a:spcAft>
        <a:defRPr sz="3200" b="1">
          <a:solidFill>
            <a:srgbClr val="000066"/>
          </a:solidFill>
          <a:latin typeface="Arial" charset="0"/>
        </a:defRPr>
      </a:lvl3pPr>
      <a:lvl4pPr algn="ctr" rtl="0" fontAlgn="base">
        <a:lnSpc>
          <a:spcPct val="85000"/>
        </a:lnSpc>
        <a:spcBef>
          <a:spcPct val="0"/>
        </a:spcBef>
        <a:spcAft>
          <a:spcPct val="0"/>
        </a:spcAft>
        <a:defRPr sz="3200" b="1">
          <a:solidFill>
            <a:srgbClr val="000066"/>
          </a:solidFill>
          <a:latin typeface="Arial" charset="0"/>
        </a:defRPr>
      </a:lvl4pPr>
      <a:lvl5pPr algn="ctr" rtl="0" fontAlgn="base">
        <a:lnSpc>
          <a:spcPct val="85000"/>
        </a:lnSpc>
        <a:spcBef>
          <a:spcPct val="0"/>
        </a:spcBef>
        <a:spcAft>
          <a:spcPct val="0"/>
        </a:spcAft>
        <a:defRPr sz="3200" b="1">
          <a:solidFill>
            <a:srgbClr val="000066"/>
          </a:solidFill>
          <a:latin typeface="Arial" charset="0"/>
        </a:defRPr>
      </a:lvl5pPr>
      <a:lvl6pPr marL="456476" algn="ctr" rtl="0" fontAlgn="base">
        <a:lnSpc>
          <a:spcPct val="85000"/>
        </a:lnSpc>
        <a:spcBef>
          <a:spcPct val="0"/>
        </a:spcBef>
        <a:spcAft>
          <a:spcPct val="0"/>
        </a:spcAft>
        <a:defRPr sz="3200" b="1">
          <a:solidFill>
            <a:srgbClr val="000066"/>
          </a:solidFill>
          <a:latin typeface="Arial" charset="0"/>
        </a:defRPr>
      </a:lvl6pPr>
      <a:lvl7pPr marL="912955" algn="ctr" rtl="0" fontAlgn="base">
        <a:lnSpc>
          <a:spcPct val="85000"/>
        </a:lnSpc>
        <a:spcBef>
          <a:spcPct val="0"/>
        </a:spcBef>
        <a:spcAft>
          <a:spcPct val="0"/>
        </a:spcAft>
        <a:defRPr sz="3200" b="1">
          <a:solidFill>
            <a:srgbClr val="000066"/>
          </a:solidFill>
          <a:latin typeface="Arial" charset="0"/>
        </a:defRPr>
      </a:lvl7pPr>
      <a:lvl8pPr marL="1369433" algn="ctr" rtl="0" fontAlgn="base">
        <a:lnSpc>
          <a:spcPct val="85000"/>
        </a:lnSpc>
        <a:spcBef>
          <a:spcPct val="0"/>
        </a:spcBef>
        <a:spcAft>
          <a:spcPct val="0"/>
        </a:spcAft>
        <a:defRPr sz="3200" b="1">
          <a:solidFill>
            <a:srgbClr val="000066"/>
          </a:solidFill>
          <a:latin typeface="Arial" charset="0"/>
        </a:defRPr>
      </a:lvl8pPr>
      <a:lvl9pPr marL="1825911" algn="ctr" rtl="0" fontAlgn="base">
        <a:lnSpc>
          <a:spcPct val="85000"/>
        </a:lnSpc>
        <a:spcBef>
          <a:spcPct val="0"/>
        </a:spcBef>
        <a:spcAft>
          <a:spcPct val="0"/>
        </a:spcAft>
        <a:defRPr sz="3200" b="1">
          <a:solidFill>
            <a:srgbClr val="000066"/>
          </a:solidFill>
          <a:latin typeface="Arial" charset="0"/>
        </a:defRPr>
      </a:lvl9pPr>
    </p:titleStyle>
    <p:bodyStyle>
      <a:lvl1pPr marL="342358" indent="-342358" algn="l" rtl="0" fontAlgn="base">
        <a:spcBef>
          <a:spcPct val="0"/>
        </a:spcBef>
        <a:spcAft>
          <a:spcPct val="25000"/>
        </a:spcAft>
        <a:buClr>
          <a:schemeClr val="accent1"/>
        </a:buClr>
        <a:buFont typeface="Arial" charset="0"/>
        <a:buChar char="●"/>
        <a:defRPr sz="2600" b="1">
          <a:solidFill>
            <a:schemeClr val="tx1"/>
          </a:solidFill>
          <a:latin typeface="+mn-lt"/>
          <a:ea typeface="+mn-ea"/>
          <a:cs typeface="+mn-cs"/>
        </a:defRPr>
      </a:lvl1pPr>
      <a:lvl2pPr marL="905030" indent="-288468" algn="l" rtl="0" fontAlgn="base">
        <a:spcBef>
          <a:spcPct val="0"/>
        </a:spcBef>
        <a:spcAft>
          <a:spcPct val="25000"/>
        </a:spcAft>
        <a:buClr>
          <a:schemeClr val="accent1"/>
        </a:buClr>
        <a:buFont typeface="Arial" charset="0"/>
        <a:buChar char="–"/>
        <a:defRPr sz="2400">
          <a:solidFill>
            <a:schemeClr val="tx1"/>
          </a:solidFill>
          <a:latin typeface="+mn-lt"/>
        </a:defRPr>
      </a:lvl2pPr>
      <a:lvl3pPr marL="1431248" indent="-271034" algn="l" rtl="0" fontAlgn="base">
        <a:spcBef>
          <a:spcPct val="0"/>
        </a:spcBef>
        <a:spcAft>
          <a:spcPct val="25000"/>
        </a:spcAft>
        <a:buClr>
          <a:schemeClr val="accent1"/>
        </a:buClr>
        <a:buFont typeface="Arial" charset="0"/>
        <a:buChar char="●"/>
        <a:defRPr sz="2200">
          <a:solidFill>
            <a:schemeClr val="tx1"/>
          </a:solidFill>
          <a:latin typeface="+mn-lt"/>
        </a:defRPr>
      </a:lvl3pPr>
      <a:lvl4pPr marL="1990750" indent="-288468" algn="l" rtl="0" fontAlgn="base">
        <a:spcBef>
          <a:spcPct val="0"/>
        </a:spcBef>
        <a:spcAft>
          <a:spcPct val="25000"/>
        </a:spcAft>
        <a:buClr>
          <a:schemeClr val="accent1"/>
        </a:buClr>
        <a:buFont typeface="Arial" charset="0"/>
        <a:buChar char="–"/>
        <a:defRPr sz="2000">
          <a:solidFill>
            <a:schemeClr val="tx1"/>
          </a:solidFill>
          <a:latin typeface="+mn-lt"/>
        </a:defRPr>
      </a:lvl4pPr>
      <a:lvl5pPr marL="2509040" indent="-274198" algn="l" rtl="0" fontAlgn="base">
        <a:spcBef>
          <a:spcPct val="0"/>
        </a:spcBef>
        <a:spcAft>
          <a:spcPct val="25000"/>
        </a:spcAft>
        <a:buClr>
          <a:schemeClr val="accent1"/>
        </a:buClr>
        <a:buFont typeface="Arial" charset="0"/>
        <a:buChar char="●"/>
        <a:defRPr sz="2000">
          <a:solidFill>
            <a:schemeClr val="tx1"/>
          </a:solidFill>
          <a:latin typeface="+mn-lt"/>
        </a:defRPr>
      </a:lvl5pPr>
      <a:lvl6pPr marL="2965519" indent="-274198" algn="l" rtl="0" fontAlgn="base">
        <a:spcBef>
          <a:spcPct val="0"/>
        </a:spcBef>
        <a:spcAft>
          <a:spcPct val="25000"/>
        </a:spcAft>
        <a:buClr>
          <a:schemeClr val="accent1"/>
        </a:buClr>
        <a:buFont typeface="Arial" charset="0"/>
        <a:buChar char="●"/>
        <a:defRPr sz="2000">
          <a:solidFill>
            <a:schemeClr val="tx1"/>
          </a:solidFill>
          <a:latin typeface="+mn-lt"/>
        </a:defRPr>
      </a:lvl6pPr>
      <a:lvl7pPr marL="3421997" indent="-274198" algn="l" rtl="0" fontAlgn="base">
        <a:spcBef>
          <a:spcPct val="0"/>
        </a:spcBef>
        <a:spcAft>
          <a:spcPct val="25000"/>
        </a:spcAft>
        <a:buClr>
          <a:schemeClr val="accent1"/>
        </a:buClr>
        <a:buFont typeface="Arial" charset="0"/>
        <a:buChar char="●"/>
        <a:defRPr sz="2000">
          <a:solidFill>
            <a:schemeClr val="tx1"/>
          </a:solidFill>
          <a:latin typeface="+mn-lt"/>
        </a:defRPr>
      </a:lvl7pPr>
      <a:lvl8pPr marL="3878475" indent="-274198" algn="l" rtl="0" fontAlgn="base">
        <a:spcBef>
          <a:spcPct val="0"/>
        </a:spcBef>
        <a:spcAft>
          <a:spcPct val="25000"/>
        </a:spcAft>
        <a:buClr>
          <a:schemeClr val="accent1"/>
        </a:buClr>
        <a:buFont typeface="Arial" charset="0"/>
        <a:buChar char="●"/>
        <a:defRPr sz="2000">
          <a:solidFill>
            <a:schemeClr val="tx1"/>
          </a:solidFill>
          <a:latin typeface="+mn-lt"/>
        </a:defRPr>
      </a:lvl8pPr>
      <a:lvl9pPr marL="4334947" indent="-274198" algn="l" rtl="0" fontAlgn="base">
        <a:spcBef>
          <a:spcPct val="0"/>
        </a:spcBef>
        <a:spcAft>
          <a:spcPct val="25000"/>
        </a:spcAft>
        <a:buClr>
          <a:schemeClr val="accent1"/>
        </a:buClr>
        <a:buFont typeface="Arial" charset="0"/>
        <a:buChar char="●"/>
        <a:defRPr sz="2000">
          <a:solidFill>
            <a:schemeClr val="tx1"/>
          </a:solidFill>
          <a:latin typeface="+mn-lt"/>
        </a:defRPr>
      </a:lvl9pPr>
    </p:bodyStyle>
    <p:otherStyle>
      <a:defPPr>
        <a:defRPr lang="en-US"/>
      </a:defPPr>
      <a:lvl1pPr marL="0" algn="l" defTabSz="912955" rtl="0" eaLnBrk="1" latinLnBrk="0" hangingPunct="1">
        <a:defRPr sz="1800" kern="1200">
          <a:solidFill>
            <a:schemeClr val="tx1"/>
          </a:solidFill>
          <a:latin typeface="+mn-lt"/>
          <a:ea typeface="+mn-ea"/>
          <a:cs typeface="+mn-cs"/>
        </a:defRPr>
      </a:lvl1pPr>
      <a:lvl2pPr marL="456476" algn="l" defTabSz="912955" rtl="0" eaLnBrk="1" latinLnBrk="0" hangingPunct="1">
        <a:defRPr sz="1800" kern="1200">
          <a:solidFill>
            <a:schemeClr val="tx1"/>
          </a:solidFill>
          <a:latin typeface="+mn-lt"/>
          <a:ea typeface="+mn-ea"/>
          <a:cs typeface="+mn-cs"/>
        </a:defRPr>
      </a:lvl2pPr>
      <a:lvl3pPr marL="912955" algn="l" defTabSz="912955" rtl="0" eaLnBrk="1" latinLnBrk="0" hangingPunct="1">
        <a:defRPr sz="1800" kern="1200">
          <a:solidFill>
            <a:schemeClr val="tx1"/>
          </a:solidFill>
          <a:latin typeface="+mn-lt"/>
          <a:ea typeface="+mn-ea"/>
          <a:cs typeface="+mn-cs"/>
        </a:defRPr>
      </a:lvl3pPr>
      <a:lvl4pPr marL="1369433" algn="l" defTabSz="912955" rtl="0" eaLnBrk="1" latinLnBrk="0" hangingPunct="1">
        <a:defRPr sz="1800" kern="1200">
          <a:solidFill>
            <a:schemeClr val="tx1"/>
          </a:solidFill>
          <a:latin typeface="+mn-lt"/>
          <a:ea typeface="+mn-ea"/>
          <a:cs typeface="+mn-cs"/>
        </a:defRPr>
      </a:lvl4pPr>
      <a:lvl5pPr marL="1825911" algn="l" defTabSz="912955" rtl="0" eaLnBrk="1" latinLnBrk="0" hangingPunct="1">
        <a:defRPr sz="1800" kern="1200">
          <a:solidFill>
            <a:schemeClr val="tx1"/>
          </a:solidFill>
          <a:latin typeface="+mn-lt"/>
          <a:ea typeface="+mn-ea"/>
          <a:cs typeface="+mn-cs"/>
        </a:defRPr>
      </a:lvl5pPr>
      <a:lvl6pPr marL="2282387" algn="l" defTabSz="912955" rtl="0" eaLnBrk="1" latinLnBrk="0" hangingPunct="1">
        <a:defRPr sz="1800" kern="1200">
          <a:solidFill>
            <a:schemeClr val="tx1"/>
          </a:solidFill>
          <a:latin typeface="+mn-lt"/>
          <a:ea typeface="+mn-ea"/>
          <a:cs typeface="+mn-cs"/>
        </a:defRPr>
      </a:lvl6pPr>
      <a:lvl7pPr marL="2738865" algn="l" defTabSz="912955" rtl="0" eaLnBrk="1" latinLnBrk="0" hangingPunct="1">
        <a:defRPr sz="1800" kern="1200">
          <a:solidFill>
            <a:schemeClr val="tx1"/>
          </a:solidFill>
          <a:latin typeface="+mn-lt"/>
          <a:ea typeface="+mn-ea"/>
          <a:cs typeface="+mn-cs"/>
        </a:defRPr>
      </a:lvl7pPr>
      <a:lvl8pPr marL="3195340" algn="l" defTabSz="912955" rtl="0" eaLnBrk="1" latinLnBrk="0" hangingPunct="1">
        <a:defRPr sz="1800" kern="1200">
          <a:solidFill>
            <a:schemeClr val="tx1"/>
          </a:solidFill>
          <a:latin typeface="+mn-lt"/>
          <a:ea typeface="+mn-ea"/>
          <a:cs typeface="+mn-cs"/>
        </a:defRPr>
      </a:lvl8pPr>
      <a:lvl9pPr marL="3651820" algn="l" defTabSz="9129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8.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3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3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3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4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8.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0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13.xml"/><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0.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6.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7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06.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6.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06.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06.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0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94.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06.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86.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386.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86.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386.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27.xml"/><Relationship Id="rId4" Type="http://schemas.openxmlformats.org/officeDocument/2006/relationships/image" Target="../media/image56.jpe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50.xml"/><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217.xml"/><Relationship Id="rId4" Type="http://schemas.microsoft.com/office/2007/relationships/hdphoto" Target="../media/hdphoto3.wdp"/></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9.png"/><Relationship Id="rId1" Type="http://schemas.openxmlformats.org/officeDocument/2006/relationships/slideLayout" Target="../slideLayouts/slideLayout3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8.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83.xml"/><Relationship Id="rId4" Type="http://schemas.openxmlformats.org/officeDocument/2006/relationships/image" Target="../media/image65.jpe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image" Target="../media/image68.jpeg"/><Relationship Id="rId4" Type="http://schemas.openxmlformats.org/officeDocument/2006/relationships/image" Target="../media/image67.jpeg"/></Relationships>
</file>

<file path=ppt/slides/_rels/slide6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95.xml"/></Relationships>
</file>

<file path=ppt/slides/_rels/slide6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43.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35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755655" y="1844679"/>
            <a:ext cx="7704138"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1" tIns="45648" rIns="91291" bIns="45648" anchor="ctr"/>
          <a:lstStyle/>
          <a:p>
            <a:endParaRPr lang="en-GB" dirty="0">
              <a:solidFill>
                <a:srgbClr val="FFFF00"/>
              </a:solidFill>
            </a:endParaRPr>
          </a:p>
        </p:txBody>
      </p:sp>
      <p:sp>
        <p:nvSpPr>
          <p:cNvPr id="41987" name="Rectangle 2"/>
          <p:cNvSpPr>
            <a:spLocks noGrp="1" noChangeArrowheads="1"/>
          </p:cNvSpPr>
          <p:nvPr>
            <p:ph type="ctrTitle" idx="4294967295"/>
          </p:nvPr>
        </p:nvSpPr>
        <p:spPr>
          <a:xfrm>
            <a:off x="611560" y="1124745"/>
            <a:ext cx="8001000" cy="4876800"/>
          </a:xfrm>
          <a:noFill/>
        </p:spPr>
        <p:txBody>
          <a:bodyPr lIns="91926" tIns="45965" rIns="91926" bIns="45965"/>
          <a:lstStyle/>
          <a:p>
            <a:r>
              <a:rPr lang="en-US" sz="4000" dirty="0">
                <a:solidFill>
                  <a:srgbClr val="FFFF00"/>
                </a:solidFill>
              </a:rPr>
              <a:t>EACTS/ESC GUIDELINES ON CORONARY SURGERY</a:t>
            </a:r>
            <a:br>
              <a:rPr lang="en-US" sz="4000" dirty="0">
                <a:solidFill>
                  <a:srgbClr val="FFFF00"/>
                </a:solidFill>
              </a:rPr>
            </a:br>
            <a:r>
              <a:rPr lang="en-US" sz="4000" dirty="0">
                <a:solidFill>
                  <a:srgbClr val="FFFF00"/>
                </a:solidFill>
              </a:rPr>
              <a:t/>
            </a:r>
            <a:br>
              <a:rPr lang="en-US" sz="4000" dirty="0">
                <a:solidFill>
                  <a:srgbClr val="FFFF00"/>
                </a:solidFill>
              </a:rPr>
            </a:br>
            <a:r>
              <a:rPr lang="en-US" sz="4000" dirty="0">
                <a:solidFill>
                  <a:srgbClr val="FFFF00"/>
                </a:solidFill>
              </a:rPr>
              <a:t>MARKO TURINA</a:t>
            </a:r>
            <a:br>
              <a:rPr lang="en-US" sz="4000" dirty="0">
                <a:solidFill>
                  <a:srgbClr val="FFFF00"/>
                </a:solidFill>
              </a:rPr>
            </a:br>
            <a:r>
              <a:rPr lang="en-US" sz="4000" dirty="0">
                <a:solidFill>
                  <a:srgbClr val="FFFF00"/>
                </a:solidFill>
              </a:rPr>
              <a:t>ZURICH</a:t>
            </a:r>
            <a:br>
              <a:rPr lang="en-US" sz="4000" dirty="0">
                <a:solidFill>
                  <a:srgbClr val="FFFF00"/>
                </a:solidFill>
              </a:rPr>
            </a:br>
            <a:r>
              <a:rPr lang="en-US" sz="4000" dirty="0">
                <a:solidFill>
                  <a:srgbClr val="FFFF00"/>
                </a:solidFill>
              </a:rPr>
              <a:t>SWITZERLAND</a:t>
            </a:r>
            <a:endParaRPr lang="en-US" dirty="0" smtClean="0">
              <a:solidFill>
                <a:srgbClr val="FFFF00"/>
              </a:solidFill>
            </a:endParaRPr>
          </a:p>
        </p:txBody>
      </p:sp>
      <p:sp>
        <p:nvSpPr>
          <p:cNvPr id="41988" name="Rectangle 4"/>
          <p:cNvSpPr>
            <a:spLocks noChangeArrowheads="1"/>
          </p:cNvSpPr>
          <p:nvPr/>
        </p:nvSpPr>
        <p:spPr bwMode="auto">
          <a:xfrm>
            <a:off x="900130" y="1773241"/>
            <a:ext cx="7488237"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1" tIns="45648" rIns="91291" bIns="45648" anchor="ctr"/>
          <a:lstStyle/>
          <a:p>
            <a:endParaRPr lang="en-GB" dirty="0">
              <a:solidFill>
                <a:srgbClr val="FFFF00"/>
              </a:solidFill>
            </a:endParaRPr>
          </a:p>
        </p:txBody>
      </p:sp>
      <p:pic>
        <p:nvPicPr>
          <p:cNvPr id="41989" name="Picture 4" descr="C:\DESKSCAN\PTCA\logo uni.tif"/>
          <p:cNvPicPr>
            <a:picLocks noChangeAspect="1" noChangeArrowheads="1"/>
          </p:cNvPicPr>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01000" y="22860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750" y="53975"/>
            <a:ext cx="7772400" cy="1143000"/>
          </a:xfrm>
        </p:spPr>
        <p:txBody>
          <a:bodyPr/>
          <a:lstStyle/>
          <a:p>
            <a:r>
              <a:rPr lang="en-US" altLang="de-DE" sz="2400" dirty="0" smtClean="0"/>
              <a:t>Patients in randomized trials do not reflect the present clinical practice</a:t>
            </a:r>
            <a:br>
              <a:rPr lang="en-US" altLang="de-DE" sz="2400" dirty="0" smtClean="0"/>
            </a:br>
            <a:r>
              <a:rPr lang="en-US" altLang="de-DE" sz="2400" dirty="0" err="1" smtClean="0"/>
              <a:t>D.Taggart</a:t>
            </a:r>
            <a:r>
              <a:rPr lang="en-US" altLang="de-DE" sz="2400" dirty="0" smtClean="0"/>
              <a:t>, Ann Thor </a:t>
            </a:r>
            <a:r>
              <a:rPr lang="en-US" altLang="de-DE" sz="2400" dirty="0" err="1" smtClean="0"/>
              <a:t>Surg</a:t>
            </a:r>
            <a:r>
              <a:rPr lang="en-US" altLang="de-DE" sz="2400" dirty="0" smtClean="0"/>
              <a:t> 2006</a:t>
            </a:r>
          </a:p>
        </p:txBody>
      </p:sp>
      <p:pic>
        <p:nvPicPr>
          <p:cNvPr id="25603" name="Picture 4" descr="Taggar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86487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2933" name="Rectangle 5"/>
          <p:cNvSpPr>
            <a:spLocks noChangeArrowheads="1"/>
          </p:cNvSpPr>
          <p:nvPr/>
        </p:nvSpPr>
        <p:spPr bwMode="auto">
          <a:xfrm>
            <a:off x="323850" y="6021388"/>
            <a:ext cx="8208963" cy="576262"/>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endParaRPr lang="de-DE" altLang="de-DE" smtClean="0">
              <a:solidFill>
                <a:srgbClr val="FFFFFF"/>
              </a:solidFill>
            </a:endParaRPr>
          </a:p>
        </p:txBody>
      </p:sp>
    </p:spTree>
    <p:extLst>
      <p:ext uri="{BB962C8B-B14F-4D97-AF65-F5344CB8AC3E}">
        <p14:creationId xmlns:p14="http://schemas.microsoft.com/office/powerpoint/2010/main" val="27834016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32933"/>
                                        </p:tgtEl>
                                        <p:attrNameLst>
                                          <p:attrName>style.visibility</p:attrName>
                                        </p:attrNameLst>
                                      </p:cBhvr>
                                      <p:to>
                                        <p:strVal val="visible"/>
                                      </p:to>
                                    </p:set>
                                    <p:anim calcmode="lin" valueType="num">
                                      <p:cBhvr additive="base">
                                        <p:cTn id="7" dur="500" fill="hold"/>
                                        <p:tgtEl>
                                          <p:spTgt spid="1532933"/>
                                        </p:tgtEl>
                                        <p:attrNameLst>
                                          <p:attrName>ppt_x</p:attrName>
                                        </p:attrNameLst>
                                      </p:cBhvr>
                                      <p:tavLst>
                                        <p:tav tm="0">
                                          <p:val>
                                            <p:strVal val="1+#ppt_w/2"/>
                                          </p:val>
                                        </p:tav>
                                        <p:tav tm="100000">
                                          <p:val>
                                            <p:strVal val="#ppt_x"/>
                                          </p:val>
                                        </p:tav>
                                      </p:tavLst>
                                    </p:anim>
                                    <p:anim calcmode="lin" valueType="num">
                                      <p:cBhvr additive="base">
                                        <p:cTn id="8" dur="500" fill="hold"/>
                                        <p:tgtEl>
                                          <p:spTgt spid="15329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29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263" y="1052740"/>
            <a:ext cx="5705475" cy="5715000"/>
          </a:xfrm>
          <a:prstGeom prst="rect">
            <a:avLst/>
          </a:prstGeom>
          <a:ln>
            <a:solidFill>
              <a:srgbClr val="FF0000"/>
            </a:solidFill>
          </a:ln>
        </p:spPr>
      </p:pic>
      <p:sp>
        <p:nvSpPr>
          <p:cNvPr id="3" name="TextBox 2"/>
          <p:cNvSpPr txBox="1"/>
          <p:nvPr/>
        </p:nvSpPr>
        <p:spPr>
          <a:xfrm>
            <a:off x="839457" y="221743"/>
            <a:ext cx="7128792" cy="830997"/>
          </a:xfrm>
          <a:prstGeom prst="rect">
            <a:avLst/>
          </a:prstGeom>
          <a:noFill/>
        </p:spPr>
        <p:txBody>
          <a:bodyPr wrap="square" lIns="91311" tIns="45658" rIns="91311" bIns="45658" rtlCol="0">
            <a:spAutoFit/>
          </a:bodyPr>
          <a:lstStyle/>
          <a:p>
            <a:r>
              <a:rPr lang="en-GB" dirty="0" smtClean="0">
                <a:solidFill>
                  <a:srgbClr val="FFFF00"/>
                </a:solidFill>
              </a:rPr>
              <a:t>Previous CABG/PCI trials accepted only very low risk patients (e.g. normal LVEF, few diabetics)</a:t>
            </a:r>
            <a:endParaRPr lang="en-GB"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7" y="5085188"/>
            <a:ext cx="90408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34139" y="5901615"/>
            <a:ext cx="1440256" cy="830997"/>
          </a:xfrm>
          <a:prstGeom prst="rect">
            <a:avLst/>
          </a:prstGeom>
          <a:noFill/>
        </p:spPr>
        <p:txBody>
          <a:bodyPr wrap="square" rtlCol="0">
            <a:spAutoFit/>
          </a:bodyPr>
          <a:lstStyle/>
          <a:p>
            <a:r>
              <a:rPr lang="en-GB" dirty="0" smtClean="0"/>
              <a:t>Taggart 2006</a:t>
            </a:r>
            <a:endParaRPr lang="en-GB" dirty="0"/>
          </a:p>
        </p:txBody>
      </p:sp>
    </p:spTree>
    <p:extLst>
      <p:ext uri="{BB962C8B-B14F-4D97-AF65-F5344CB8AC3E}">
        <p14:creationId xmlns:p14="http://schemas.microsoft.com/office/powerpoint/2010/main" val="41244211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755650" y="2133600"/>
            <a:ext cx="7772400" cy="2232025"/>
          </a:xfrm>
        </p:spPr>
        <p:txBody>
          <a:bodyPr lIns="91440" tIns="45720" rIns="91440" bIns="45720"/>
          <a:lstStyle/>
          <a:p>
            <a:pPr algn="ctr">
              <a:lnSpc>
                <a:spcPct val="80000"/>
              </a:lnSpc>
              <a:buFontTx/>
              <a:buNone/>
            </a:pPr>
            <a:r>
              <a:rPr lang="en-GB" altLang="de-DE" i="1" dirty="0" smtClean="0">
                <a:solidFill>
                  <a:srgbClr val="FFFF66"/>
                </a:solidFill>
                <a:latin typeface="Arial" charset="0"/>
              </a:rPr>
              <a:t>It </a:t>
            </a:r>
            <a:r>
              <a:rPr lang="en-GB" altLang="de-DE" i="1" dirty="0" smtClean="0">
                <a:solidFill>
                  <a:srgbClr val="FFFF66"/>
                </a:solidFill>
                <a:latin typeface="Arial" charset="0"/>
              </a:rPr>
              <a:t>has been often observed that </a:t>
            </a:r>
            <a:r>
              <a:rPr lang="en-GB" altLang="de-DE" i="1" dirty="0" smtClean="0">
                <a:solidFill>
                  <a:srgbClr val="FFFF66"/>
                </a:solidFill>
                <a:latin typeface="Arial" charset="0"/>
              </a:rPr>
              <a:t>patients recruited for trial have better results than those eliminated from the trial because of some exclusion criteria.</a:t>
            </a:r>
          </a:p>
        </p:txBody>
      </p:sp>
      <p:pic>
        <p:nvPicPr>
          <p:cNvPr id="26627" name="Picture 3" descr="logo uni"/>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01000" y="22860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8217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827088" y="260350"/>
            <a:ext cx="7772400" cy="1143000"/>
          </a:xfrm>
          <a:noFill/>
        </p:spPr>
        <p:txBody>
          <a:bodyPr/>
          <a:lstStyle/>
          <a:p>
            <a:r>
              <a:rPr lang="en-US" altLang="de-DE" sz="2800" smtClean="0">
                <a:latin typeface="Arial" charset="0"/>
                <a:cs typeface="Arial" charset="0"/>
              </a:rPr>
              <a:t>NIFEDIPINE IN ACUTE MYOCARDIAL INFARCTION (TRENT TRIAL)</a:t>
            </a:r>
            <a:r>
              <a:rPr lang="en-US" altLang="de-DE" sz="3200" smtClean="0">
                <a:latin typeface="Arial" charset="0"/>
                <a:cs typeface="Arial" charset="0"/>
              </a:rPr>
              <a:t/>
            </a:r>
            <a:br>
              <a:rPr lang="en-US" altLang="de-DE" sz="3200" smtClean="0">
                <a:latin typeface="Arial" charset="0"/>
                <a:cs typeface="Arial" charset="0"/>
              </a:rPr>
            </a:br>
            <a:r>
              <a:rPr lang="en-US" altLang="de-DE" sz="2400" i="1" smtClean="0">
                <a:solidFill>
                  <a:schemeClr val="accent2"/>
                </a:solidFill>
                <a:latin typeface="Arial" charset="0"/>
                <a:cs typeface="Arial" charset="0"/>
              </a:rPr>
              <a:t>(9292 patients admitted with AMI)</a:t>
            </a:r>
            <a:endParaRPr lang="en-US" altLang="de-DE" sz="2800" i="1" smtClean="0">
              <a:solidFill>
                <a:schemeClr val="accent2"/>
              </a:solidFill>
              <a:latin typeface="Arial" charset="0"/>
              <a:cs typeface="Arial" charset="0"/>
            </a:endParaRPr>
          </a:p>
        </p:txBody>
      </p:sp>
      <p:graphicFrame>
        <p:nvGraphicFramePr>
          <p:cNvPr id="2" name="Object 4"/>
          <p:cNvGraphicFramePr>
            <a:graphicFrameLocks noGrp="1" noChangeAspect="1"/>
          </p:cNvGraphicFramePr>
          <p:nvPr>
            <p:ph type="chart" idx="1"/>
          </p:nvPr>
        </p:nvGraphicFramePr>
        <p:xfrm>
          <a:off x="590550" y="1847850"/>
          <a:ext cx="8334375" cy="4959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0764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p:txBody>
          <a:bodyPr/>
          <a:lstStyle/>
          <a:p>
            <a:pPr algn="ctr" eaLnBrk="1" hangingPunct="1">
              <a:buFontTx/>
              <a:buNone/>
            </a:pPr>
            <a:r>
              <a:rPr lang="en-GB" altLang="de-DE" sz="4400" i="1" smtClean="0">
                <a:solidFill>
                  <a:srgbClr val="FFFF66"/>
                </a:solidFill>
              </a:rPr>
              <a:t>When analyzing a trial, look carefully at “Material and Methods” section: crucial information explaining the results might be found there.</a:t>
            </a:r>
            <a:endParaRPr lang="en-GB" altLang="de-DE" sz="3600" i="1" smtClean="0">
              <a:solidFill>
                <a:srgbClr val="FFFF66"/>
              </a:solidFill>
            </a:endParaRPr>
          </a:p>
        </p:txBody>
      </p:sp>
      <p:pic>
        <p:nvPicPr>
          <p:cNvPr id="27651" name="Picture 3" descr="logo uni"/>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01000" y="22860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1388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Meth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495800"/>
            <a:ext cx="7448550" cy="23622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8675" name="Picture 2" descr="Syntax titl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01025" cy="4029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5721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Methods"/>
          <p:cNvPicPr>
            <a:picLocks noChangeAspect="1" noChangeArrowheads="1"/>
          </p:cNvPicPr>
          <p:nvPr/>
        </p:nvPicPr>
        <p:blipFill>
          <a:blip r:embed="rId2">
            <a:extLst>
              <a:ext uri="{28A0092B-C50C-407E-A947-70E740481C1C}">
                <a14:useLocalDpi xmlns:a14="http://schemas.microsoft.com/office/drawing/2010/main" val="0"/>
              </a:ext>
            </a:extLst>
          </a:blip>
          <a:srcRect t="13765"/>
          <a:stretch>
            <a:fillRect/>
          </a:stretch>
        </p:blipFill>
        <p:spPr bwMode="auto">
          <a:xfrm>
            <a:off x="111125" y="1916113"/>
            <a:ext cx="9032875" cy="315277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02212" name="Rectangle 4"/>
          <p:cNvSpPr>
            <a:spLocks noChangeArrowheads="1"/>
          </p:cNvSpPr>
          <p:nvPr/>
        </p:nvSpPr>
        <p:spPr bwMode="auto">
          <a:xfrm>
            <a:off x="1476375" y="2349500"/>
            <a:ext cx="2663825" cy="358775"/>
          </a:xfrm>
          <a:prstGeom prst="rect">
            <a:avLst/>
          </a:prstGeom>
          <a:noFill/>
          <a:ln w="127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endParaRPr lang="de-DE" altLang="de-DE" smtClean="0">
              <a:solidFill>
                <a:srgbClr val="FFFFFF"/>
              </a:solidFill>
            </a:endParaRPr>
          </a:p>
        </p:txBody>
      </p:sp>
    </p:spTree>
    <p:extLst>
      <p:ext uri="{BB962C8B-B14F-4D97-AF65-F5344CB8AC3E}">
        <p14:creationId xmlns:p14="http://schemas.microsoft.com/office/powerpoint/2010/main" val="2431536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02212"/>
                                        </p:tgtEl>
                                        <p:attrNameLst>
                                          <p:attrName>style.visibility</p:attrName>
                                        </p:attrNameLst>
                                      </p:cBhvr>
                                      <p:to>
                                        <p:strVal val="visible"/>
                                      </p:to>
                                    </p:set>
                                    <p:anim calcmode="lin" valueType="num">
                                      <p:cBhvr additive="base">
                                        <p:cTn id="7" dur="500" fill="hold"/>
                                        <p:tgtEl>
                                          <p:spTgt spid="1502212"/>
                                        </p:tgtEl>
                                        <p:attrNameLst>
                                          <p:attrName>ppt_x</p:attrName>
                                        </p:attrNameLst>
                                      </p:cBhvr>
                                      <p:tavLst>
                                        <p:tav tm="0">
                                          <p:val>
                                            <p:strVal val="1+#ppt_w/2"/>
                                          </p:val>
                                        </p:tav>
                                        <p:tav tm="100000">
                                          <p:val>
                                            <p:strVal val="#ppt_x"/>
                                          </p:val>
                                        </p:tav>
                                      </p:tavLst>
                                    </p:anim>
                                    <p:anim calcmode="lin" valueType="num">
                                      <p:cBhvr additive="base">
                                        <p:cTn id="8" dur="500" fill="hold"/>
                                        <p:tgtEl>
                                          <p:spTgt spid="15022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22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6275388"/>
            <a:ext cx="26304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6096000"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1752600" y="6553200"/>
            <a:ext cx="34448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9pPr>
          </a:lstStyle>
          <a:p>
            <a:pPr algn="l" eaLnBrk="1">
              <a:lnSpc>
                <a:spcPct val="97000"/>
              </a:lnSpc>
              <a:buClr>
                <a:srgbClr val="FFFFFF"/>
              </a:buClr>
              <a:buSzPct val="45000"/>
              <a:buFont typeface="StarSymbol" charset="0"/>
              <a:buNone/>
            </a:pPr>
            <a:r>
              <a:rPr lang="en-GB" altLang="de-DE" sz="1100" b="1" smtClean="0">
                <a:solidFill>
                  <a:srgbClr val="FFFFFF"/>
                </a:solidFill>
              </a:rPr>
              <a:t>Serruys P et al. N Engl J Med 2009;360:961-972</a:t>
            </a:r>
          </a:p>
        </p:txBody>
      </p:sp>
      <p:sp>
        <p:nvSpPr>
          <p:cNvPr id="30725" name="Text Box 5"/>
          <p:cNvSpPr txBox="1">
            <a:spLocks noChangeArrowheads="1"/>
          </p:cNvSpPr>
          <p:nvPr/>
        </p:nvSpPr>
        <p:spPr bwMode="auto">
          <a:xfrm>
            <a:off x="163513" y="261938"/>
            <a:ext cx="88169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9pPr>
          </a:lstStyle>
          <a:p>
            <a:pPr eaLnBrk="1">
              <a:lnSpc>
                <a:spcPct val="97000"/>
              </a:lnSpc>
              <a:buClr>
                <a:srgbClr val="FFFFFF"/>
              </a:buClr>
              <a:buSzPct val="45000"/>
              <a:buFont typeface="StarSymbol" charset="0"/>
              <a:buNone/>
            </a:pPr>
            <a:r>
              <a:rPr lang="en-GB" altLang="de-DE" sz="1500" b="1" smtClean="0">
                <a:solidFill>
                  <a:srgbClr val="FFFFFF"/>
                </a:solidFill>
              </a:rPr>
              <a:t>Enrollment and Randomization of Patients with Previously Untreated Three-Vessel or Left Main Coronary Artery Disease in the SYNTAX Trial</a:t>
            </a:r>
          </a:p>
        </p:txBody>
      </p:sp>
      <p:sp>
        <p:nvSpPr>
          <p:cNvPr id="154630" name="Text Box 6"/>
          <p:cNvSpPr txBox="1">
            <a:spLocks noChangeArrowheads="1"/>
          </p:cNvSpPr>
          <p:nvPr/>
        </p:nvSpPr>
        <p:spPr bwMode="auto">
          <a:xfrm>
            <a:off x="1600200" y="1524000"/>
            <a:ext cx="2895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l">
              <a:spcBef>
                <a:spcPct val="50000"/>
              </a:spcBef>
            </a:pPr>
            <a:r>
              <a:rPr lang="en-GB" altLang="de-DE" sz="2400" smtClean="0">
                <a:solidFill>
                  <a:srgbClr val="FF0000"/>
                </a:solidFill>
              </a:rPr>
              <a:t>2 years, 85 centres:10.6 patients/year</a:t>
            </a:r>
          </a:p>
          <a:p>
            <a:pPr algn="l">
              <a:spcBef>
                <a:spcPct val="50000"/>
              </a:spcBef>
            </a:pPr>
            <a:endParaRPr lang="en-GB" altLang="de-DE" sz="2400" smtClean="0">
              <a:solidFill>
                <a:srgbClr val="FF0000"/>
              </a:solidFill>
            </a:endParaRPr>
          </a:p>
        </p:txBody>
      </p:sp>
      <p:sp>
        <p:nvSpPr>
          <p:cNvPr id="154631" name="Line 7"/>
          <p:cNvSpPr>
            <a:spLocks noChangeShapeType="1"/>
          </p:cNvSpPr>
          <p:nvPr/>
        </p:nvSpPr>
        <p:spPr bwMode="auto">
          <a:xfrm>
            <a:off x="2286000" y="2667000"/>
            <a:ext cx="3048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sz="2000" smtClean="0">
              <a:solidFill>
                <a:srgbClr val="FFFFFF"/>
              </a:solidFill>
            </a:endParaRPr>
          </a:p>
        </p:txBody>
      </p:sp>
    </p:spTree>
    <p:extLst>
      <p:ext uri="{BB962C8B-B14F-4D97-AF65-F5344CB8AC3E}">
        <p14:creationId xmlns:p14="http://schemas.microsoft.com/office/powerpoint/2010/main" val="42141834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0" grpId="0"/>
      <p:bldP spid="1546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395536" y="1556792"/>
            <a:ext cx="8353425" cy="2879725"/>
          </a:xfrm>
        </p:spPr>
        <p:txBody>
          <a:bodyPr/>
          <a:lstStyle/>
          <a:p>
            <a:pPr>
              <a:lnSpc>
                <a:spcPct val="90000"/>
              </a:lnSpc>
              <a:buFontTx/>
              <a:buNone/>
            </a:pPr>
            <a:r>
              <a:rPr lang="en-GB" altLang="de-DE" i="1" dirty="0" smtClean="0">
                <a:solidFill>
                  <a:srgbClr val="FFFF66"/>
                </a:solidFill>
              </a:rPr>
              <a:t>Average number of patients seen by centres in Syntax trial is less than 11 patients/year! If we accept the fact that “all comers” </a:t>
            </a:r>
            <a:r>
              <a:rPr lang="en-GB" altLang="de-DE" i="1" dirty="0" smtClean="0">
                <a:solidFill>
                  <a:srgbClr val="FFFF66"/>
                </a:solidFill>
              </a:rPr>
              <a:t>, i.e. all patients with 3VD and LM entered </a:t>
            </a:r>
            <a:r>
              <a:rPr lang="en-GB" altLang="de-DE" i="1" dirty="0" smtClean="0">
                <a:solidFill>
                  <a:srgbClr val="FFFF66"/>
                </a:solidFill>
              </a:rPr>
              <a:t>the trial, these centres should have been closed, according to present standard of  PCI and CABG practice, because of insufficient  annual volume. They should have never been allowed  to conduct a scientific trial.</a:t>
            </a:r>
          </a:p>
        </p:txBody>
      </p:sp>
      <p:pic>
        <p:nvPicPr>
          <p:cNvPr id="31747" name="Picture 3" descr="logo uni"/>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01000" y="22860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7872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6275388"/>
            <a:ext cx="26304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57200"/>
            <a:ext cx="37274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914400" y="6477000"/>
            <a:ext cx="34290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Lst>
              <a:defRPr sz="2000">
                <a:solidFill>
                  <a:schemeClr val="tx1"/>
                </a:solidFill>
                <a:latin typeface="Arial" charset="0"/>
              </a:defRPr>
            </a:lvl9pPr>
          </a:lstStyle>
          <a:p>
            <a:pPr algn="l" eaLnBrk="1">
              <a:lnSpc>
                <a:spcPct val="97000"/>
              </a:lnSpc>
              <a:buClr>
                <a:srgbClr val="FFFFFF"/>
              </a:buClr>
              <a:buSzPct val="45000"/>
              <a:buFont typeface="StarSymbol" charset="0"/>
              <a:buNone/>
            </a:pPr>
            <a:r>
              <a:rPr lang="en-GB" altLang="de-DE" sz="1100" b="1" smtClean="0">
                <a:solidFill>
                  <a:srgbClr val="FFFFFF"/>
                </a:solidFill>
              </a:rPr>
              <a:t>Serruys P et al. N Engl J Med 2009;360:961-972</a:t>
            </a:r>
          </a:p>
        </p:txBody>
      </p:sp>
      <p:sp>
        <p:nvSpPr>
          <p:cNvPr id="32773" name="Text Box 5"/>
          <p:cNvSpPr txBox="1">
            <a:spLocks noChangeArrowheads="1"/>
          </p:cNvSpPr>
          <p:nvPr/>
        </p:nvSpPr>
        <p:spPr bwMode="auto">
          <a:xfrm>
            <a:off x="152400" y="153988"/>
            <a:ext cx="88169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defRPr sz="2000">
                <a:solidFill>
                  <a:schemeClr val="tx1"/>
                </a:solidFill>
                <a:latin typeface="Arial" charset="0"/>
              </a:defRPr>
            </a:lvl9pPr>
          </a:lstStyle>
          <a:p>
            <a:pPr eaLnBrk="1">
              <a:lnSpc>
                <a:spcPct val="97000"/>
              </a:lnSpc>
              <a:buClr>
                <a:srgbClr val="FFFFFF"/>
              </a:buClr>
              <a:buSzPct val="45000"/>
              <a:buFont typeface="StarSymbol" charset="0"/>
              <a:buNone/>
            </a:pPr>
            <a:r>
              <a:rPr lang="en-GB" altLang="de-DE" sz="1500" b="1" smtClean="0">
                <a:solidFill>
                  <a:srgbClr val="FFFFFF"/>
                </a:solidFill>
              </a:rPr>
              <a:t>Cardiac-Related Medications Given after the Study Procedure</a:t>
            </a:r>
          </a:p>
        </p:txBody>
      </p:sp>
      <p:sp>
        <p:nvSpPr>
          <p:cNvPr id="32774" name="Line 6"/>
          <p:cNvSpPr>
            <a:spLocks noChangeShapeType="1"/>
          </p:cNvSpPr>
          <p:nvPr/>
        </p:nvSpPr>
        <p:spPr bwMode="auto">
          <a:xfrm>
            <a:off x="1219200" y="1752600"/>
            <a:ext cx="1524000" cy="609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sz="2000" smtClean="0">
              <a:solidFill>
                <a:srgbClr val="000000"/>
              </a:solidFill>
            </a:endParaRPr>
          </a:p>
        </p:txBody>
      </p:sp>
      <p:sp>
        <p:nvSpPr>
          <p:cNvPr id="32775" name="Line 7"/>
          <p:cNvSpPr>
            <a:spLocks noChangeShapeType="1"/>
          </p:cNvSpPr>
          <p:nvPr/>
        </p:nvSpPr>
        <p:spPr bwMode="auto">
          <a:xfrm>
            <a:off x="1219200" y="2667000"/>
            <a:ext cx="1524000" cy="609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GB" sz="2000" smtClean="0">
              <a:solidFill>
                <a:srgbClr val="000000"/>
              </a:solidFill>
            </a:endParaRPr>
          </a:p>
        </p:txBody>
      </p:sp>
      <p:sp>
        <p:nvSpPr>
          <p:cNvPr id="32776" name="Rectangle 8"/>
          <p:cNvSpPr>
            <a:spLocks noChangeArrowheads="1"/>
          </p:cNvSpPr>
          <p:nvPr/>
        </p:nvSpPr>
        <p:spPr bwMode="auto">
          <a:xfrm>
            <a:off x="4800600" y="3352800"/>
            <a:ext cx="838200" cy="2286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endParaRPr lang="de-DE" altLang="de-DE" smtClean="0">
              <a:solidFill>
                <a:srgbClr val="000000"/>
              </a:solidFill>
            </a:endParaRPr>
          </a:p>
        </p:txBody>
      </p:sp>
      <p:sp>
        <p:nvSpPr>
          <p:cNvPr id="32777" name="Rectangle 9"/>
          <p:cNvSpPr>
            <a:spLocks noChangeArrowheads="1"/>
          </p:cNvSpPr>
          <p:nvPr/>
        </p:nvSpPr>
        <p:spPr bwMode="auto">
          <a:xfrm>
            <a:off x="4800600" y="3886200"/>
            <a:ext cx="838200" cy="2286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endParaRPr lang="de-DE" altLang="de-DE" smtClean="0">
              <a:solidFill>
                <a:srgbClr val="000000"/>
              </a:solidFill>
            </a:endParaRPr>
          </a:p>
        </p:txBody>
      </p:sp>
      <p:sp>
        <p:nvSpPr>
          <p:cNvPr id="32778" name="Rectangle 10"/>
          <p:cNvSpPr>
            <a:spLocks noChangeArrowheads="1"/>
          </p:cNvSpPr>
          <p:nvPr/>
        </p:nvSpPr>
        <p:spPr bwMode="auto">
          <a:xfrm>
            <a:off x="4800600" y="2438400"/>
            <a:ext cx="838200" cy="2286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endParaRPr lang="de-DE" altLang="de-DE" smtClean="0">
              <a:solidFill>
                <a:srgbClr val="000000"/>
              </a:solidFill>
            </a:endParaRPr>
          </a:p>
        </p:txBody>
      </p:sp>
      <p:sp>
        <p:nvSpPr>
          <p:cNvPr id="32779" name="Rectangle 11"/>
          <p:cNvSpPr>
            <a:spLocks noChangeArrowheads="1"/>
          </p:cNvSpPr>
          <p:nvPr/>
        </p:nvSpPr>
        <p:spPr bwMode="auto">
          <a:xfrm>
            <a:off x="2895600" y="2286000"/>
            <a:ext cx="838200" cy="2286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endParaRPr lang="de-DE" altLang="de-DE" smtClean="0">
              <a:solidFill>
                <a:srgbClr val="000000"/>
              </a:solidFill>
            </a:endParaRPr>
          </a:p>
        </p:txBody>
      </p:sp>
      <p:sp>
        <p:nvSpPr>
          <p:cNvPr id="32780" name="Rectangle 12"/>
          <p:cNvSpPr>
            <a:spLocks noChangeArrowheads="1"/>
          </p:cNvSpPr>
          <p:nvPr/>
        </p:nvSpPr>
        <p:spPr bwMode="auto">
          <a:xfrm>
            <a:off x="2895600" y="3200400"/>
            <a:ext cx="1066800" cy="2286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endParaRPr lang="de-DE" altLang="de-DE" smtClean="0">
              <a:solidFill>
                <a:srgbClr val="000000"/>
              </a:solidFill>
            </a:endParaRPr>
          </a:p>
        </p:txBody>
      </p:sp>
    </p:spTree>
    <p:extLst>
      <p:ext uri="{BB962C8B-B14F-4D97-AF65-F5344CB8AC3E}">
        <p14:creationId xmlns:p14="http://schemas.microsoft.com/office/powerpoint/2010/main" val="21373802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772816"/>
            <a:ext cx="5400600" cy="3416320"/>
          </a:xfrm>
          <a:prstGeom prst="rect">
            <a:avLst/>
          </a:prstGeom>
          <a:noFill/>
        </p:spPr>
        <p:txBody>
          <a:bodyPr wrap="square" rtlCol="0">
            <a:spAutoFit/>
          </a:bodyPr>
          <a:lstStyle/>
          <a:p>
            <a:r>
              <a:rPr lang="en-GB" sz="3600" dirty="0" smtClean="0">
                <a:solidFill>
                  <a:srgbClr val="FFFF00"/>
                </a:solidFill>
              </a:rPr>
              <a:t>Modern guidelines are based on prospective randomized studies, which are supposed to be the most exact art of scientific analysis.</a:t>
            </a:r>
            <a:endParaRPr lang="en-GB" sz="3600" dirty="0">
              <a:solidFill>
                <a:srgbClr val="FFFF00"/>
              </a:solidFill>
            </a:endParaRPr>
          </a:p>
        </p:txBody>
      </p:sp>
    </p:spTree>
    <p:extLst>
      <p:ext uri="{BB962C8B-B14F-4D97-AF65-F5344CB8AC3E}">
        <p14:creationId xmlns:p14="http://schemas.microsoft.com/office/powerpoint/2010/main" val="407929783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755650" y="2133600"/>
            <a:ext cx="7772400" cy="2232025"/>
          </a:xfrm>
        </p:spPr>
        <p:txBody>
          <a:bodyPr lIns="91440" tIns="45720" rIns="91440" bIns="45720"/>
          <a:lstStyle/>
          <a:p>
            <a:pPr algn="ctr">
              <a:lnSpc>
                <a:spcPct val="90000"/>
              </a:lnSpc>
              <a:buFontTx/>
              <a:buNone/>
            </a:pPr>
            <a:r>
              <a:rPr lang="en-GB" altLang="de-DE" sz="3600" i="1" smtClean="0">
                <a:solidFill>
                  <a:srgbClr val="FFFF66"/>
                </a:solidFill>
                <a:latin typeface="Arial" charset="0"/>
              </a:rPr>
              <a:t>A study with radically different drug treatment protocols in the two analyzed groups is statistically invalid.</a:t>
            </a:r>
          </a:p>
        </p:txBody>
      </p:sp>
      <p:pic>
        <p:nvPicPr>
          <p:cNvPr id="34819" name="Picture 3" descr="logo uni"/>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01000" y="22860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8725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39102"/>
          <a:stretch>
            <a:fillRect/>
          </a:stretch>
        </p:blipFill>
        <p:spPr bwMode="auto">
          <a:xfrm>
            <a:off x="1187450" y="88900"/>
            <a:ext cx="6753225" cy="6556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506309" name="Rectangle 5"/>
          <p:cNvSpPr>
            <a:spLocks noChangeArrowheads="1"/>
          </p:cNvSpPr>
          <p:nvPr/>
        </p:nvSpPr>
        <p:spPr bwMode="auto">
          <a:xfrm>
            <a:off x="1476375" y="5084763"/>
            <a:ext cx="6119813" cy="1296987"/>
          </a:xfrm>
          <a:prstGeom prst="rect">
            <a:avLst/>
          </a:prstGeom>
          <a:noFill/>
          <a:ln w="127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endParaRPr lang="de-DE" altLang="de-DE" smtClean="0">
              <a:solidFill>
                <a:srgbClr val="FFFFFF"/>
              </a:solidFill>
            </a:endParaRPr>
          </a:p>
        </p:txBody>
      </p:sp>
    </p:spTree>
    <p:extLst>
      <p:ext uri="{BB962C8B-B14F-4D97-AF65-F5344CB8AC3E}">
        <p14:creationId xmlns:p14="http://schemas.microsoft.com/office/powerpoint/2010/main" val="2080087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06309"/>
                                        </p:tgtEl>
                                        <p:attrNameLst>
                                          <p:attrName>style.visibility</p:attrName>
                                        </p:attrNameLst>
                                      </p:cBhvr>
                                      <p:to>
                                        <p:strVal val="visible"/>
                                      </p:to>
                                    </p:set>
                                    <p:anim calcmode="lin" valueType="num">
                                      <p:cBhvr additive="base">
                                        <p:cTn id="7" dur="500" fill="hold"/>
                                        <p:tgtEl>
                                          <p:spTgt spid="1506309"/>
                                        </p:tgtEl>
                                        <p:attrNameLst>
                                          <p:attrName>ppt_x</p:attrName>
                                        </p:attrNameLst>
                                      </p:cBhvr>
                                      <p:tavLst>
                                        <p:tav tm="0">
                                          <p:val>
                                            <p:strVal val="1+#ppt_w/2"/>
                                          </p:val>
                                        </p:tav>
                                        <p:tav tm="100000">
                                          <p:val>
                                            <p:strVal val="#ppt_x"/>
                                          </p:val>
                                        </p:tav>
                                      </p:tavLst>
                                    </p:anim>
                                    <p:anim calcmode="lin" valueType="num">
                                      <p:cBhvr additive="base">
                                        <p:cTn id="8" dur="500" fill="hold"/>
                                        <p:tgtEl>
                                          <p:spTgt spid="15063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3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723900" y="1052736"/>
            <a:ext cx="7772400" cy="2232025"/>
          </a:xfrm>
        </p:spPr>
        <p:txBody>
          <a:bodyPr lIns="91440" tIns="45720" rIns="91440" bIns="45720"/>
          <a:lstStyle/>
          <a:p>
            <a:pPr algn="ctr">
              <a:lnSpc>
                <a:spcPct val="90000"/>
              </a:lnSpc>
              <a:buFontTx/>
              <a:buNone/>
            </a:pPr>
            <a:r>
              <a:rPr lang="en-GB" altLang="de-DE" sz="3600" i="1" dirty="0" smtClean="0">
                <a:solidFill>
                  <a:srgbClr val="FFFF66"/>
                </a:solidFill>
                <a:latin typeface="Arial" charset="0"/>
              </a:rPr>
              <a:t>One factor which is disregarded in multi-institutional trails: variable quality of treatment, especially in surgery. </a:t>
            </a:r>
          </a:p>
          <a:p>
            <a:pPr algn="ctr">
              <a:lnSpc>
                <a:spcPct val="90000"/>
              </a:lnSpc>
              <a:buFontTx/>
              <a:buNone/>
            </a:pPr>
            <a:r>
              <a:rPr lang="en-GB" altLang="de-DE" sz="3600" i="1" dirty="0" smtClean="0">
                <a:solidFill>
                  <a:srgbClr val="FFFF66"/>
                </a:solidFill>
                <a:latin typeface="Arial" charset="0"/>
              </a:rPr>
              <a:t>Example: in Excel trial, one participating centre had a CABG mortality of 50 % (4/8 patients) and </a:t>
            </a:r>
            <a:r>
              <a:rPr lang="en-GB" altLang="de-DE" sz="3600" i="1" dirty="0" smtClean="0">
                <a:solidFill>
                  <a:srgbClr val="FFFF66"/>
                </a:solidFill>
                <a:latin typeface="Arial" charset="0"/>
              </a:rPr>
              <a:t>had to be excluded </a:t>
            </a:r>
            <a:r>
              <a:rPr lang="en-GB" altLang="de-DE" sz="3600" i="1" dirty="0" smtClean="0">
                <a:solidFill>
                  <a:srgbClr val="FFFF66"/>
                </a:solidFill>
                <a:latin typeface="Arial" charset="0"/>
              </a:rPr>
              <a:t>from trial; but </a:t>
            </a:r>
            <a:r>
              <a:rPr lang="en-GB" altLang="de-DE" sz="3600" i="1" dirty="0" smtClean="0">
                <a:solidFill>
                  <a:srgbClr val="FFFF66"/>
                </a:solidFill>
                <a:latin typeface="Arial" charset="0"/>
              </a:rPr>
              <a:t>their results still remain </a:t>
            </a:r>
            <a:r>
              <a:rPr lang="en-GB" altLang="de-DE" sz="3600" i="1" dirty="0" smtClean="0">
                <a:solidFill>
                  <a:srgbClr val="FFFF66"/>
                </a:solidFill>
                <a:latin typeface="Arial" charset="0"/>
              </a:rPr>
              <a:t>in </a:t>
            </a:r>
            <a:r>
              <a:rPr lang="en-GB" altLang="de-DE" sz="3600" i="1" dirty="0" smtClean="0">
                <a:solidFill>
                  <a:srgbClr val="FFFF66"/>
                </a:solidFill>
                <a:latin typeface="Arial" charset="0"/>
              </a:rPr>
              <a:t>trial analysis</a:t>
            </a:r>
            <a:r>
              <a:rPr lang="en-GB" altLang="de-DE" sz="3600" i="1" dirty="0" smtClean="0">
                <a:solidFill>
                  <a:srgbClr val="FFFF66"/>
                </a:solidFill>
                <a:latin typeface="Arial" charset="0"/>
              </a:rPr>
              <a:t>!</a:t>
            </a:r>
          </a:p>
        </p:txBody>
      </p:sp>
      <p:pic>
        <p:nvPicPr>
          <p:cNvPr id="34819" name="Picture 3" descr="logo uni"/>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01000" y="22860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232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Methods"/>
          <p:cNvPicPr>
            <a:picLocks noChangeAspect="1" noChangeArrowheads="1"/>
          </p:cNvPicPr>
          <p:nvPr/>
        </p:nvPicPr>
        <p:blipFill>
          <a:blip r:embed="rId2">
            <a:extLst>
              <a:ext uri="{28A0092B-C50C-407E-A947-70E740481C1C}">
                <a14:useLocalDpi xmlns:a14="http://schemas.microsoft.com/office/drawing/2010/main" val="0"/>
              </a:ext>
            </a:extLst>
          </a:blip>
          <a:srcRect t="13765"/>
          <a:stretch>
            <a:fillRect/>
          </a:stretch>
        </p:blipFill>
        <p:spPr bwMode="auto">
          <a:xfrm>
            <a:off x="111125" y="1916113"/>
            <a:ext cx="9032875" cy="315277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10404" name="Rectangle 4"/>
          <p:cNvSpPr>
            <a:spLocks noChangeArrowheads="1"/>
          </p:cNvSpPr>
          <p:nvPr/>
        </p:nvSpPr>
        <p:spPr bwMode="auto">
          <a:xfrm>
            <a:off x="107950" y="3284538"/>
            <a:ext cx="9036050" cy="431800"/>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endParaRPr lang="de-DE" altLang="de-DE" smtClean="0">
              <a:solidFill>
                <a:srgbClr val="FFFFFF"/>
              </a:solidFill>
            </a:endParaRPr>
          </a:p>
        </p:txBody>
      </p:sp>
    </p:spTree>
    <p:extLst>
      <p:ext uri="{BB962C8B-B14F-4D97-AF65-F5344CB8AC3E}">
        <p14:creationId xmlns:p14="http://schemas.microsoft.com/office/powerpoint/2010/main" val="8554321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10404"/>
                                        </p:tgtEl>
                                        <p:attrNameLst>
                                          <p:attrName>style.visibility</p:attrName>
                                        </p:attrNameLst>
                                      </p:cBhvr>
                                      <p:to>
                                        <p:strVal val="visible"/>
                                      </p:to>
                                    </p:set>
                                    <p:anim calcmode="lin" valueType="num">
                                      <p:cBhvr additive="base">
                                        <p:cTn id="7" dur="500" fill="hold"/>
                                        <p:tgtEl>
                                          <p:spTgt spid="1510404"/>
                                        </p:tgtEl>
                                        <p:attrNameLst>
                                          <p:attrName>ppt_x</p:attrName>
                                        </p:attrNameLst>
                                      </p:cBhvr>
                                      <p:tavLst>
                                        <p:tav tm="0">
                                          <p:val>
                                            <p:strVal val="1+#ppt_w/2"/>
                                          </p:val>
                                        </p:tav>
                                        <p:tav tm="100000">
                                          <p:val>
                                            <p:strVal val="#ppt_x"/>
                                          </p:val>
                                        </p:tav>
                                      </p:tavLst>
                                    </p:anim>
                                    <p:anim calcmode="lin" valueType="num">
                                      <p:cBhvr additive="base">
                                        <p:cTn id="8" dur="500" fill="hold"/>
                                        <p:tgtEl>
                                          <p:spTgt spid="15104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4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755650" y="2133600"/>
            <a:ext cx="7772400" cy="2232025"/>
          </a:xfrm>
        </p:spPr>
        <p:txBody>
          <a:bodyPr lIns="91440" tIns="45720" rIns="91440" bIns="45720"/>
          <a:lstStyle/>
          <a:p>
            <a:pPr algn="ctr">
              <a:buFontTx/>
              <a:buNone/>
            </a:pPr>
            <a:r>
              <a:rPr lang="en-GB" altLang="de-DE" sz="3600" i="1" smtClean="0">
                <a:solidFill>
                  <a:srgbClr val="FFFF66"/>
                </a:solidFill>
                <a:latin typeface="Arial" charset="0"/>
              </a:rPr>
              <a:t>Beware of industry sponsored trials! Results very often meet the sponsor’s expectations!</a:t>
            </a:r>
          </a:p>
        </p:txBody>
      </p:sp>
      <p:pic>
        <p:nvPicPr>
          <p:cNvPr id="36867" name="Picture 3" descr="logo uni"/>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01000" y="22860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14951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12750" y="0"/>
            <a:ext cx="8262938" cy="1295400"/>
          </a:xfrm>
          <a:noFill/>
        </p:spPr>
        <p:txBody>
          <a:bodyPr/>
          <a:lstStyle/>
          <a:p>
            <a:r>
              <a:rPr lang="en-US" altLang="de-DE" sz="2800" smtClean="0">
                <a:latin typeface="Arial" charset="0"/>
                <a:cs typeface="Arial" charset="0"/>
              </a:rPr>
              <a:t>Difference in outcome in trials funded by for-profit and not-for-profit sources</a:t>
            </a:r>
            <a:r>
              <a:rPr lang="en-US" altLang="de-DE" sz="2400" smtClean="0">
                <a:latin typeface="Arial" charset="0"/>
                <a:cs typeface="Arial" charset="0"/>
              </a:rPr>
              <a:t/>
            </a:r>
            <a:br>
              <a:rPr lang="en-US" altLang="de-DE" sz="2400" smtClean="0">
                <a:latin typeface="Arial" charset="0"/>
                <a:cs typeface="Arial" charset="0"/>
              </a:rPr>
            </a:br>
            <a:r>
              <a:rPr lang="en-US" altLang="de-DE" sz="2000" smtClean="0">
                <a:solidFill>
                  <a:schemeClr val="accent2"/>
                </a:solidFill>
                <a:latin typeface="Arial" charset="0"/>
                <a:cs typeface="Arial" charset="0"/>
              </a:rPr>
              <a:t>JAMA 2006; 295(19):2270-4</a:t>
            </a:r>
          </a:p>
        </p:txBody>
      </p:sp>
      <p:graphicFrame>
        <p:nvGraphicFramePr>
          <p:cNvPr id="4098" name="Object 3"/>
          <p:cNvGraphicFramePr>
            <a:graphicFrameLocks noGrp="1"/>
          </p:cNvGraphicFramePr>
          <p:nvPr>
            <p:ph type="chart" idx="1"/>
          </p:nvPr>
        </p:nvGraphicFramePr>
        <p:xfrm>
          <a:off x="387350" y="1341438"/>
          <a:ext cx="8369300" cy="5314950"/>
        </p:xfrm>
        <a:graphic>
          <a:graphicData uri="http://schemas.openxmlformats.org/presentationml/2006/ole">
            <mc:AlternateContent xmlns:mc="http://schemas.openxmlformats.org/markup-compatibility/2006">
              <mc:Choice xmlns:v="urn:schemas-microsoft-com:vml" Requires="v">
                <p:oleObj spid="_x0000_s6152" name="Chart" r:id="rId4" imgW="9182089" imgH="4857885" progId="MSGraph.Chart.8">
                  <p:embed followColorScheme="full"/>
                </p:oleObj>
              </mc:Choice>
              <mc:Fallback>
                <p:oleObj name="Chart" r:id="rId4" imgW="9182089" imgH="4857885" progId="MSGraph.Chart.8">
                  <p:embed followColorScheme="full"/>
                  <p:pic>
                    <p:nvPicPr>
                      <p:cNvPr id="0" name=""/>
                      <p:cNvPicPr>
                        <a:picLocks noChangeArrowheads="1"/>
                      </p:cNvPicPr>
                      <p:nvPr/>
                    </p:nvPicPr>
                    <p:blipFill>
                      <a:blip r:embed="rId5"/>
                      <a:srcRect/>
                      <a:stretch>
                        <a:fillRect/>
                      </a:stretch>
                    </p:blipFill>
                    <p:spPr bwMode="auto">
                      <a:xfrm>
                        <a:off x="387350" y="1341438"/>
                        <a:ext cx="8369300" cy="53149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0" name="Picture 4" descr="logo uni"/>
          <p:cNvPicPr>
            <a:picLocks noChangeAspect="1" noChangeArrowheads="1"/>
          </p:cNvPicPr>
          <p:nvPr/>
        </p:nvPicPr>
        <p:blipFill>
          <a:blip r:embed="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331200" y="620713"/>
            <a:ext cx="8128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22678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765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823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221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772816"/>
            <a:ext cx="7416824" cy="2862322"/>
          </a:xfrm>
          <a:prstGeom prst="rect">
            <a:avLst/>
          </a:prstGeom>
          <a:noFill/>
        </p:spPr>
        <p:txBody>
          <a:bodyPr wrap="square" rtlCol="0">
            <a:spAutoFit/>
          </a:bodyPr>
          <a:lstStyle/>
          <a:p>
            <a:r>
              <a:rPr lang="en-GB" sz="3600" dirty="0" smtClean="0">
                <a:solidFill>
                  <a:srgbClr val="FFFF00"/>
                </a:solidFill>
              </a:rPr>
              <a:t>Majority of modern PCIs are carried out during first coronary catheterization, now called “Ad hoc” PCI, where the surgeon naturally cannot be consulted.</a:t>
            </a:r>
            <a:endParaRPr lang="en-GB" sz="3600" dirty="0">
              <a:solidFill>
                <a:srgbClr val="FFFF00"/>
              </a:solidFill>
            </a:endParaRPr>
          </a:p>
        </p:txBody>
      </p:sp>
    </p:spTree>
    <p:extLst>
      <p:ext uri="{BB962C8B-B14F-4D97-AF65-F5344CB8AC3E}">
        <p14:creationId xmlns:p14="http://schemas.microsoft.com/office/powerpoint/2010/main" val="40352143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439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Major problem area: “</a:t>
            </a:r>
            <a:r>
              <a:rPr lang="en-GB" i="1" dirty="0" smtClean="0"/>
              <a:t>ad hoc” PCI</a:t>
            </a:r>
            <a:endParaRPr lang="en-GB" dirty="0"/>
          </a:p>
        </p:txBody>
      </p:sp>
      <p:sp>
        <p:nvSpPr>
          <p:cNvPr id="5" name="Content Placeholder 4"/>
          <p:cNvSpPr>
            <a:spLocks noGrp="1"/>
          </p:cNvSpPr>
          <p:nvPr>
            <p:ph idx="1"/>
          </p:nvPr>
        </p:nvSpPr>
        <p:spPr>
          <a:xfrm>
            <a:off x="457200" y="1600201"/>
            <a:ext cx="8229600" cy="4853136"/>
          </a:xfrm>
        </p:spPr>
        <p:txBody>
          <a:bodyPr>
            <a:normAutofit fontScale="92500" lnSpcReduction="20000"/>
          </a:bodyPr>
          <a:lstStyle/>
          <a:p>
            <a:r>
              <a:rPr lang="en-GB" dirty="0" smtClean="0"/>
              <a:t>Routine coronary angiography usually detects significant coronary disease in a half to two thirds of patients.</a:t>
            </a:r>
          </a:p>
          <a:p>
            <a:r>
              <a:rPr lang="en-GB" dirty="0" smtClean="0"/>
              <a:t>It is practically impossible to hold heart team session during catheterization: surgeon is not available, no time for extended discussion with the patient.</a:t>
            </a:r>
          </a:p>
          <a:p>
            <a:r>
              <a:rPr lang="en-GB" dirty="0" smtClean="0"/>
              <a:t>It is highly objectionable to interrupt the procedure, remove catheters and possibly perform PCI next day: costs, discomfort for the patient, misuse of valuable catheter laboratory time.</a:t>
            </a:r>
            <a:endParaRPr lang="en-GB" dirty="0"/>
          </a:p>
        </p:txBody>
      </p:sp>
      <p:sp>
        <p:nvSpPr>
          <p:cNvPr id="6" name="Rectangle 5"/>
          <p:cNvSpPr/>
          <p:nvPr/>
        </p:nvSpPr>
        <p:spPr>
          <a:xfrm>
            <a:off x="5580112" y="576064"/>
            <a:ext cx="3024336" cy="620688"/>
          </a:xfrm>
          <a:prstGeom prst="rect">
            <a:avLst/>
          </a:prstGeom>
          <a:solidFill>
            <a:srgbClr val="FFFF00">
              <a:alpha val="20000"/>
            </a:srgbClr>
          </a:solidFill>
          <a:ln w="25400" cap="flat" cmpd="sng" algn="ctr">
            <a:noFill/>
            <a:prstDash val="solid"/>
          </a:ln>
          <a:effectLst/>
        </p:spPr>
        <p:txBody>
          <a:bodyPr lIns="91311" tIns="45658" rIns="91311" bIns="45658" rtlCol="0" anchor="ctr"/>
          <a:lstStyle/>
          <a:p>
            <a:pPr defTabSz="913169" eaLnBrk="1" fontAlgn="auto" hangingPunct="1">
              <a:spcBef>
                <a:spcPts val="0"/>
              </a:spcBef>
              <a:spcAft>
                <a:spcPts val="0"/>
              </a:spcAft>
              <a:defRPr/>
            </a:pPr>
            <a:endParaRPr lang="en-GB" sz="1800" kern="0">
              <a:solidFill>
                <a:srgbClr val="FFFF00"/>
              </a:solidFill>
              <a:latin typeface="Arial"/>
            </a:endParaRPr>
          </a:p>
        </p:txBody>
      </p:sp>
    </p:spTree>
    <p:extLst>
      <p:ext uri="{BB962C8B-B14F-4D97-AF65-F5344CB8AC3E}">
        <p14:creationId xmlns:p14="http://schemas.microsoft.com/office/powerpoint/2010/main" val="2342228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316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772816"/>
            <a:ext cx="7416824" cy="2862322"/>
          </a:xfrm>
          <a:prstGeom prst="rect">
            <a:avLst/>
          </a:prstGeom>
          <a:noFill/>
        </p:spPr>
        <p:txBody>
          <a:bodyPr wrap="square" rtlCol="0">
            <a:spAutoFit/>
          </a:bodyPr>
          <a:lstStyle/>
          <a:p>
            <a:r>
              <a:rPr lang="en-GB" sz="3600" dirty="0" smtClean="0">
                <a:solidFill>
                  <a:srgbClr val="FFFF00"/>
                </a:solidFill>
              </a:rPr>
              <a:t>What is the place of medical management of CAD, previously (and in less developed countries even today) considered the mainstay of CAD therapy?</a:t>
            </a:r>
            <a:endParaRPr lang="en-GB" sz="3600" dirty="0">
              <a:solidFill>
                <a:srgbClr val="FFFF00"/>
              </a:solidFill>
            </a:endParaRPr>
          </a:p>
        </p:txBody>
      </p:sp>
    </p:spTree>
    <p:extLst>
      <p:ext uri="{BB962C8B-B14F-4D97-AF65-F5344CB8AC3E}">
        <p14:creationId xmlns:p14="http://schemas.microsoft.com/office/powerpoint/2010/main" val="34232230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451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59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772816"/>
            <a:ext cx="7416824" cy="2308324"/>
          </a:xfrm>
          <a:prstGeom prst="rect">
            <a:avLst/>
          </a:prstGeom>
          <a:noFill/>
        </p:spPr>
        <p:txBody>
          <a:bodyPr wrap="square" rtlCol="0">
            <a:spAutoFit/>
          </a:bodyPr>
          <a:lstStyle/>
          <a:p>
            <a:r>
              <a:rPr lang="en-GB" sz="3600" dirty="0" smtClean="0">
                <a:solidFill>
                  <a:srgbClr val="FFFF00"/>
                </a:solidFill>
              </a:rPr>
              <a:t>New ESC/EACTS guidelines contain a major surprise: increased importance of CABG vs. PCI in majority of patient categories.</a:t>
            </a:r>
            <a:endParaRPr lang="en-GB" sz="3600" dirty="0">
              <a:solidFill>
                <a:srgbClr val="FFFF00"/>
              </a:solidFill>
            </a:endParaRPr>
          </a:p>
        </p:txBody>
      </p:sp>
    </p:spTree>
    <p:extLst>
      <p:ext uri="{BB962C8B-B14F-4D97-AF65-F5344CB8AC3E}">
        <p14:creationId xmlns:p14="http://schemas.microsoft.com/office/powerpoint/2010/main" val="11381131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952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980728"/>
            <a:ext cx="6048672" cy="5714590"/>
          </a:xfrm>
          <a:prstGeom prst="rect">
            <a:avLst/>
          </a:prstGeom>
        </p:spPr>
      </p:pic>
      <p:sp>
        <p:nvSpPr>
          <p:cNvPr id="3" name="TextBox 2"/>
          <p:cNvSpPr txBox="1"/>
          <p:nvPr/>
        </p:nvSpPr>
        <p:spPr>
          <a:xfrm>
            <a:off x="0" y="260648"/>
            <a:ext cx="8927976" cy="523220"/>
          </a:xfrm>
          <a:prstGeom prst="rect">
            <a:avLst/>
          </a:prstGeom>
          <a:noFill/>
        </p:spPr>
        <p:txBody>
          <a:bodyPr wrap="square" lIns="91311" tIns="45658" rIns="91311" bIns="45658" rtlCol="0">
            <a:spAutoFit/>
          </a:bodyPr>
          <a:lstStyle/>
          <a:p>
            <a:r>
              <a:rPr lang="en-GB" sz="2800" dirty="0">
                <a:solidFill>
                  <a:srgbClr val="FF0000"/>
                </a:solidFill>
                <a:effectLst>
                  <a:outerShdw blurRad="38100" dist="38100" dir="2700000" algn="tl">
                    <a:srgbClr val="000000">
                      <a:alpha val="43137"/>
                    </a:srgbClr>
                  </a:outerShdw>
                </a:effectLst>
              </a:rPr>
              <a:t>Simultaneous CABG and carotid disease treatment</a:t>
            </a:r>
          </a:p>
        </p:txBody>
      </p:sp>
    </p:spTree>
    <p:extLst>
      <p:ext uri="{BB962C8B-B14F-4D97-AF65-F5344CB8AC3E}">
        <p14:creationId xmlns:p14="http://schemas.microsoft.com/office/powerpoint/2010/main" val="587964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0648"/>
            <a:ext cx="8927976" cy="523220"/>
          </a:xfrm>
          <a:prstGeom prst="rect">
            <a:avLst/>
          </a:prstGeom>
          <a:noFill/>
        </p:spPr>
        <p:txBody>
          <a:bodyPr wrap="square" lIns="91311" tIns="45658" rIns="91311" bIns="45658" rtlCol="0">
            <a:spAutoFit/>
          </a:bodyPr>
          <a:lstStyle/>
          <a:p>
            <a:r>
              <a:rPr lang="en-GB" sz="2800" dirty="0">
                <a:solidFill>
                  <a:srgbClr val="FF0000"/>
                </a:solidFill>
                <a:effectLst>
                  <a:outerShdw blurRad="38100" dist="38100" dir="2700000" algn="tl">
                    <a:srgbClr val="000000">
                      <a:alpha val="43137"/>
                    </a:srgbClr>
                  </a:outerShdw>
                </a:effectLst>
              </a:rPr>
              <a:t>Simultaneous CABG and valve surgery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9" y="966992"/>
            <a:ext cx="4176214" cy="5702368"/>
          </a:xfrm>
          <a:prstGeom prst="rect">
            <a:avLst/>
          </a:prstGeom>
        </p:spPr>
      </p:pic>
    </p:spTree>
    <p:extLst>
      <p:ext uri="{BB962C8B-B14F-4D97-AF65-F5344CB8AC3E}">
        <p14:creationId xmlns:p14="http://schemas.microsoft.com/office/powerpoint/2010/main" val="2778720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801" tIns="41402" rIns="82801" bIns="41402" anchor="ctr"/>
          <a:lstStyle>
            <a:lvl1pPr eaLnBrk="0">
              <a:defRPr sz="2400">
                <a:solidFill>
                  <a:schemeClr val="tx1"/>
                </a:solidFill>
                <a:latin typeface="Times New Roman" pitchFamily="16" charset="0"/>
                <a:ea typeface="msgothic" charset="0"/>
                <a:cs typeface="msgothic" charset="0"/>
              </a:defRPr>
            </a:lvl1pPr>
            <a:lvl2pPr marL="742950" indent="-285750" eaLnBrk="0">
              <a:defRPr sz="2400">
                <a:solidFill>
                  <a:schemeClr val="tx1"/>
                </a:solidFill>
                <a:latin typeface="Times New Roman" pitchFamily="16" charset="0"/>
                <a:ea typeface="msgothic" charset="0"/>
                <a:cs typeface="msgothic" charset="0"/>
              </a:defRPr>
            </a:lvl2pPr>
            <a:lvl3pPr marL="1143000" indent="-228600" eaLnBrk="0">
              <a:defRPr sz="2400">
                <a:solidFill>
                  <a:schemeClr val="tx1"/>
                </a:solidFill>
                <a:latin typeface="Times New Roman" pitchFamily="16" charset="0"/>
                <a:ea typeface="msgothic" charset="0"/>
                <a:cs typeface="msgothic" charset="0"/>
              </a:defRPr>
            </a:lvl3pPr>
            <a:lvl4pPr marL="1600200" indent="-228600" eaLnBrk="0">
              <a:defRPr sz="2400">
                <a:solidFill>
                  <a:schemeClr val="tx1"/>
                </a:solidFill>
                <a:latin typeface="Times New Roman" pitchFamily="16" charset="0"/>
                <a:ea typeface="msgothic" charset="0"/>
                <a:cs typeface="msgothic" charset="0"/>
              </a:defRPr>
            </a:lvl4pPr>
            <a:lvl5pPr marL="2057400" indent="-228600" eaLnBrk="0">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sz="2400">
                <a:solidFill>
                  <a:schemeClr val="tx1"/>
                </a:solidFill>
                <a:latin typeface="Times New Roman" pitchFamily="16" charset="0"/>
                <a:ea typeface="msgothic" charset="0"/>
                <a:cs typeface="msgothic" charset="0"/>
              </a:defRPr>
            </a:lvl9pPr>
          </a:lstStyle>
          <a:p>
            <a:pPr algn="l" defTabSz="414027" eaLnBrk="1">
              <a:lnSpc>
                <a:spcPct val="93000"/>
              </a:lnSpc>
              <a:buClr>
                <a:srgbClr val="000000"/>
              </a:buClr>
              <a:buSzPct val="45000"/>
            </a:pPr>
            <a:endParaRPr lang="en-US" smtClean="0">
              <a:solidFill>
                <a:srgbClr val="000000"/>
              </a:solidFill>
            </a:endParaRP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8"/>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025390"/>
            <a:ext cx="7804800" cy="48000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671040"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pitchFamily="16" charset="0"/>
                <a:ea typeface="msgothic" charset="0"/>
                <a:cs typeface="msgothic" charset="0"/>
              </a:defRPr>
            </a:lvl9pPr>
          </a:lstStyle>
          <a:p>
            <a:pPr algn="l" defTabSz="414027" eaLnBrk="1">
              <a:lnSpc>
                <a:spcPct val="93000"/>
              </a:lnSpc>
              <a:buClr>
                <a:srgbClr val="000000"/>
              </a:buClr>
              <a:buSzPct val="45000"/>
            </a:pPr>
            <a:r>
              <a:rPr lang="en-GB" sz="1100" b="1">
                <a:solidFill>
                  <a:srgbClr val="000000"/>
                </a:solidFill>
                <a:latin typeface="Arial" charset="0"/>
              </a:rPr>
              <a:t>Ribichini F , Taggart D Eur J Cardiothorac Surg 2011;39:619-622</a:t>
            </a:r>
          </a:p>
        </p:txBody>
      </p:sp>
      <p:sp>
        <p:nvSpPr>
          <p:cNvPr id="2054"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chemeClr val="tx1"/>
                </a:solidFill>
                <a:latin typeface="Times New Roman" pitchFamily="16" charset="0"/>
                <a:ea typeface="msgothic" charset="0"/>
                <a:cs typeface="msgothic" charset="0"/>
              </a:defRPr>
            </a:lvl9pPr>
          </a:lstStyle>
          <a:p>
            <a:pPr algn="l" defTabSz="414027" eaLnBrk="1">
              <a:lnSpc>
                <a:spcPct val="93000"/>
              </a:lnSpc>
              <a:buClr>
                <a:srgbClr val="000000"/>
              </a:buClr>
              <a:buSzPct val="45000"/>
            </a:pPr>
            <a:r>
              <a:rPr lang="en-GB" sz="900">
                <a:solidFill>
                  <a:srgbClr val="000000"/>
                </a:solidFill>
                <a:latin typeface="Arial" charset="0"/>
              </a:rPr>
              <a:t>© 2010 European Association for Cardio-Thoracic Surgery</a:t>
            </a:r>
          </a:p>
        </p:txBody>
      </p:sp>
    </p:spTree>
    <p:extLst>
      <p:ext uri="{BB962C8B-B14F-4D97-AF65-F5344CB8AC3E}">
        <p14:creationId xmlns:p14="http://schemas.microsoft.com/office/powerpoint/2010/main" val="20926274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53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Guidelines are now well known: are they followed?</a:t>
            </a:r>
            <a:endParaRPr lang="en-GB" dirty="0"/>
          </a:p>
        </p:txBody>
      </p:sp>
      <p:sp>
        <p:nvSpPr>
          <p:cNvPr id="5" name="Content Placeholder 4"/>
          <p:cNvSpPr>
            <a:spLocks noGrp="1"/>
          </p:cNvSpPr>
          <p:nvPr>
            <p:ph idx="1"/>
          </p:nvPr>
        </p:nvSpPr>
        <p:spPr>
          <a:xfrm>
            <a:off x="457200" y="1744216"/>
            <a:ext cx="8229600" cy="4421088"/>
          </a:xfrm>
        </p:spPr>
        <p:txBody>
          <a:bodyPr>
            <a:normAutofit/>
          </a:bodyPr>
          <a:lstStyle/>
          <a:p>
            <a:r>
              <a:rPr lang="en-GB" dirty="0" smtClean="0"/>
              <a:t>Strict application of guidelines would massively reduce number of PCIs.</a:t>
            </a:r>
          </a:p>
          <a:p>
            <a:r>
              <a:rPr lang="en-GB" dirty="0" smtClean="0"/>
              <a:t>This fact would have major financial impact on many hospitals and on interventionists themselves.</a:t>
            </a:r>
          </a:p>
          <a:p>
            <a:r>
              <a:rPr lang="en-GB" dirty="0" smtClean="0"/>
              <a:t>Presently, in many countries there is no evidence that these guidelines are being followed.</a:t>
            </a:r>
            <a:endParaRPr lang="en-GB" dirty="0"/>
          </a:p>
        </p:txBody>
      </p:sp>
    </p:spTree>
    <p:extLst>
      <p:ext uri="{BB962C8B-B14F-4D97-AF65-F5344CB8AC3E}">
        <p14:creationId xmlns:p14="http://schemas.microsoft.com/office/powerpoint/2010/main" val="130458331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55652" y="188924"/>
            <a:ext cx="7772400" cy="865187"/>
          </a:xfrm>
        </p:spPr>
        <p:txBody>
          <a:bodyPr/>
          <a:lstStyle/>
          <a:p>
            <a:r>
              <a:rPr lang="en-GB" sz="2400" dirty="0"/>
              <a:t>In all highly developed countries, number of PCIs is still increasing and CABGs is going down </a:t>
            </a:r>
          </a:p>
        </p:txBody>
      </p:sp>
      <p:pic>
        <p:nvPicPr>
          <p:cNvPr id="52227" name="Picture 3" descr="healthcare_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901" y="1074757"/>
            <a:ext cx="6600825" cy="56673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1908192" y="6381769"/>
            <a:ext cx="2879725" cy="36036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1" tIns="45648" rIns="91291" bIns="45648" anchor="ctr"/>
          <a:lstStyle/>
          <a:p>
            <a:endParaRPr lang="en-GB"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40" y="285750"/>
            <a:ext cx="8645525" cy="6280150"/>
          </a:xfrm>
          <a:prstGeom prst="rect">
            <a:avLst/>
          </a:prstGeom>
          <a:noFill/>
          <a:ln w="9525">
            <a:solidFill>
              <a:srgbClr val="FF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878" y="6434140"/>
            <a:ext cx="1100137" cy="423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72" y="480124"/>
            <a:ext cx="8562090" cy="16527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4" y="3173364"/>
            <a:ext cx="9003764" cy="1695796"/>
          </a:xfrm>
          <a:prstGeom prst="rect">
            <a:avLst/>
          </a:prstGeom>
        </p:spPr>
      </p:pic>
      <p:sp>
        <p:nvSpPr>
          <p:cNvPr id="6" name="TextBox 5"/>
          <p:cNvSpPr txBox="1"/>
          <p:nvPr/>
        </p:nvSpPr>
        <p:spPr>
          <a:xfrm>
            <a:off x="395536" y="5301214"/>
            <a:ext cx="8064896" cy="1200329"/>
          </a:xfrm>
          <a:prstGeom prst="rect">
            <a:avLst/>
          </a:prstGeom>
          <a:noFill/>
        </p:spPr>
        <p:txBody>
          <a:bodyPr wrap="square" lIns="91291" tIns="45648" rIns="91291" bIns="45648" rtlCol="0">
            <a:spAutoFit/>
          </a:bodyPr>
          <a:lstStyle/>
          <a:p>
            <a:r>
              <a:rPr lang="en-GB" dirty="0" smtClean="0">
                <a:solidFill>
                  <a:srgbClr val="FFFF00"/>
                </a:solidFill>
              </a:rPr>
              <a:t>In spite of widely publicized EACTS/ESC guidelines, only a smallest proportion of CAD patients are discussed by a heart team, and large majority receives PCI.</a:t>
            </a:r>
            <a:endParaRPr lang="en-GB" dirty="0">
              <a:solidFill>
                <a:srgbClr val="FFFF00"/>
              </a:solidFill>
            </a:endParaRPr>
          </a:p>
        </p:txBody>
      </p:sp>
      <p:sp>
        <p:nvSpPr>
          <p:cNvPr id="3" name="Rectangle 2"/>
          <p:cNvSpPr/>
          <p:nvPr/>
        </p:nvSpPr>
        <p:spPr>
          <a:xfrm>
            <a:off x="251520" y="1268760"/>
            <a:ext cx="23762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11" tIns="45658" rIns="91311" bIns="45658" rtlCol="0" anchor="ctr"/>
          <a:lstStyle/>
          <a:p>
            <a:pPr algn="ctr"/>
            <a:endParaRPr lang="en-GB"/>
          </a:p>
        </p:txBody>
      </p:sp>
    </p:spTree>
    <p:extLst>
      <p:ext uri="{BB962C8B-B14F-4D97-AF65-F5344CB8AC3E}">
        <p14:creationId xmlns:p14="http://schemas.microsoft.com/office/powerpoint/2010/main" val="57150004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53" y="433264"/>
            <a:ext cx="8748698" cy="3211760"/>
          </a:xfrm>
          <a:prstGeom prst="rect">
            <a:avLst/>
          </a:prstGeom>
          <a:ln>
            <a:solidFill>
              <a:srgbClr val="FF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82" y="4574283"/>
            <a:ext cx="8768300" cy="1591022"/>
          </a:xfrm>
          <a:prstGeom prst="rect">
            <a:avLst/>
          </a:prstGeom>
          <a:ln>
            <a:solidFill>
              <a:srgbClr val="FF0000"/>
            </a:solidFill>
          </a:ln>
        </p:spPr>
      </p:pic>
    </p:spTree>
    <p:extLst>
      <p:ext uri="{BB962C8B-B14F-4D97-AF65-F5344CB8AC3E}">
        <p14:creationId xmlns:p14="http://schemas.microsoft.com/office/powerpoint/2010/main" val="1620686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17" y="66675"/>
            <a:ext cx="8943975" cy="6724650"/>
          </a:xfrm>
          <a:prstGeom prst="rect">
            <a:avLst/>
          </a:prstGeom>
        </p:spPr>
      </p:pic>
    </p:spTree>
    <p:extLst>
      <p:ext uri="{BB962C8B-B14F-4D97-AF65-F5344CB8AC3E}">
        <p14:creationId xmlns:p14="http://schemas.microsoft.com/office/powerpoint/2010/main" val="225517722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in actual clinical practice in USA?</a:t>
            </a:r>
            <a:endParaRPr lang="en-GB" dirty="0"/>
          </a:p>
        </p:txBody>
      </p:sp>
      <p:sp>
        <p:nvSpPr>
          <p:cNvPr id="7" name="Content Placeholder 6"/>
          <p:cNvSpPr>
            <a:spLocks noGrp="1"/>
          </p:cNvSpPr>
          <p:nvPr>
            <p:ph idx="1"/>
          </p:nvPr>
        </p:nvSpPr>
        <p:spPr>
          <a:xfrm>
            <a:off x="685800" y="2420888"/>
            <a:ext cx="7772400" cy="3096344"/>
          </a:xfrm>
        </p:spPr>
        <p:txBody>
          <a:bodyPr/>
          <a:lstStyle/>
          <a:p>
            <a:pPr marL="0" indent="0">
              <a:buNone/>
            </a:pPr>
            <a:r>
              <a:rPr lang="en-GB" dirty="0" smtClean="0"/>
              <a:t>If patients has an acknowledged </a:t>
            </a:r>
            <a:r>
              <a:rPr lang="en-GB" dirty="0" smtClean="0">
                <a:solidFill>
                  <a:srgbClr val="FFFF00"/>
                </a:solidFill>
              </a:rPr>
              <a:t>indication for CABG</a:t>
            </a:r>
            <a:r>
              <a:rPr lang="en-GB" dirty="0" smtClean="0"/>
              <a:t>, he will get:</a:t>
            </a:r>
          </a:p>
          <a:p>
            <a:r>
              <a:rPr lang="en-GB" dirty="0" smtClean="0"/>
              <a:t>PCI in 43 %</a:t>
            </a:r>
          </a:p>
          <a:p>
            <a:r>
              <a:rPr lang="en-GB" dirty="0" smtClean="0"/>
              <a:t>CABG in 43 %</a:t>
            </a:r>
          </a:p>
          <a:p>
            <a:r>
              <a:rPr lang="en-GB" dirty="0" smtClean="0"/>
              <a:t>Medical treatment in 14 %</a:t>
            </a:r>
            <a:endParaRPr lang="en-GB" dirty="0"/>
          </a:p>
        </p:txBody>
      </p:sp>
      <p:sp>
        <p:nvSpPr>
          <p:cNvPr id="9" name="TextBox 8"/>
          <p:cNvSpPr txBox="1"/>
          <p:nvPr/>
        </p:nvSpPr>
        <p:spPr>
          <a:xfrm>
            <a:off x="1196008" y="5741644"/>
            <a:ext cx="6624736" cy="461665"/>
          </a:xfrm>
          <a:prstGeom prst="rect">
            <a:avLst/>
          </a:prstGeom>
          <a:noFill/>
        </p:spPr>
        <p:txBody>
          <a:bodyPr wrap="square" lIns="91311" tIns="45658" rIns="91311" bIns="45658" rtlCol="0">
            <a:spAutoFit/>
          </a:bodyPr>
          <a:lstStyle/>
          <a:p>
            <a:endParaRPr lang="en-GB"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130" y="5733817"/>
            <a:ext cx="66262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48408" y="5894044"/>
            <a:ext cx="6624736" cy="461665"/>
          </a:xfrm>
          <a:prstGeom prst="rect">
            <a:avLst/>
          </a:prstGeom>
          <a:noFill/>
        </p:spPr>
        <p:txBody>
          <a:bodyPr wrap="square" lIns="91311" tIns="45658" rIns="91311" bIns="45658" rtlCol="0">
            <a:spAutoFit/>
          </a:bodyPr>
          <a:lstStyle/>
          <a:p>
            <a:r>
              <a:rPr lang="en-GB" dirty="0" smtClean="0"/>
              <a:t> </a:t>
            </a:r>
            <a:r>
              <a:rPr lang="en-GB" dirty="0" err="1" smtClean="0"/>
              <a:t>Hannan</a:t>
            </a:r>
            <a:r>
              <a:rPr lang="en-GB" dirty="0" smtClean="0"/>
              <a:t> et al, Circulation 2010</a:t>
            </a:r>
            <a:r>
              <a:rPr lang="en-GB" dirty="0"/>
              <a:t>; 121: 267-275</a:t>
            </a:r>
          </a:p>
        </p:txBody>
      </p:sp>
    </p:spTree>
    <p:extLst>
      <p:ext uri="{BB962C8B-B14F-4D97-AF65-F5344CB8AC3E}">
        <p14:creationId xmlns:p14="http://schemas.microsoft.com/office/powerpoint/2010/main" val="12351627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51" y="116637"/>
            <a:ext cx="4258671" cy="6282071"/>
          </a:xfrm>
          <a:prstGeom prst="rect">
            <a:avLst/>
          </a:prstGeom>
          <a:ln w="28575">
            <a:solidFill>
              <a:srgbClr val="FF0000"/>
            </a:solidFill>
          </a:ln>
        </p:spPr>
      </p:pic>
      <p:sp>
        <p:nvSpPr>
          <p:cNvPr id="5" name="TextBox 4"/>
          <p:cNvSpPr txBox="1"/>
          <p:nvPr/>
        </p:nvSpPr>
        <p:spPr>
          <a:xfrm>
            <a:off x="4908254" y="988426"/>
            <a:ext cx="3384376" cy="1200329"/>
          </a:xfrm>
          <a:prstGeom prst="rect">
            <a:avLst/>
          </a:prstGeom>
          <a:noFill/>
          <a:ln>
            <a:solidFill>
              <a:srgbClr val="000099"/>
            </a:solidFill>
          </a:ln>
        </p:spPr>
        <p:txBody>
          <a:bodyPr wrap="square" lIns="91291" tIns="45648" rIns="91291" bIns="45648" rtlCol="0">
            <a:spAutoFit/>
          </a:bodyPr>
          <a:lstStyle/>
          <a:p>
            <a:r>
              <a:rPr lang="en-GB" dirty="0" smtClean="0">
                <a:solidFill>
                  <a:srgbClr val="FF0000"/>
                </a:solidFill>
              </a:rPr>
              <a:t>Standard procedure for dealing with an ad hoc PCI  established?</a:t>
            </a:r>
            <a:endParaRPr lang="en-GB" dirty="0">
              <a:solidFill>
                <a:srgbClr val="FF0000"/>
              </a:solidFill>
            </a:endParaRPr>
          </a:p>
        </p:txBody>
      </p:sp>
      <p:sp>
        <p:nvSpPr>
          <p:cNvPr id="9" name="TextBox 8"/>
          <p:cNvSpPr txBox="1"/>
          <p:nvPr/>
        </p:nvSpPr>
        <p:spPr>
          <a:xfrm>
            <a:off x="5148064" y="3717043"/>
            <a:ext cx="3456384" cy="830851"/>
          </a:xfrm>
          <a:prstGeom prst="rect">
            <a:avLst/>
          </a:prstGeom>
          <a:noFill/>
          <a:ln>
            <a:solidFill>
              <a:srgbClr val="000099"/>
            </a:solidFill>
          </a:ln>
        </p:spPr>
        <p:txBody>
          <a:bodyPr wrap="square" lIns="91291" tIns="45648" rIns="91291" bIns="45648" rtlCol="0">
            <a:spAutoFit/>
          </a:bodyPr>
          <a:lstStyle/>
          <a:p>
            <a:r>
              <a:rPr lang="en-GB" dirty="0" smtClean="0">
                <a:solidFill>
                  <a:srgbClr val="FF0000"/>
                </a:solidFill>
              </a:rPr>
              <a:t>Heart team established?</a:t>
            </a:r>
            <a:endParaRPr lang="en-GB" dirty="0">
              <a:solidFill>
                <a:srgbClr val="FF0000"/>
              </a:solidFill>
            </a:endParaRPr>
          </a:p>
        </p:txBody>
      </p:sp>
      <p:sp>
        <p:nvSpPr>
          <p:cNvPr id="10" name="TextBox 9"/>
          <p:cNvSpPr txBox="1"/>
          <p:nvPr/>
        </p:nvSpPr>
        <p:spPr>
          <a:xfrm>
            <a:off x="971602" y="2780935"/>
            <a:ext cx="1008112" cy="461665"/>
          </a:xfrm>
          <a:prstGeom prst="rect">
            <a:avLst/>
          </a:prstGeom>
          <a:solidFill>
            <a:schemeClr val="bg1"/>
          </a:solidFill>
        </p:spPr>
        <p:txBody>
          <a:bodyPr wrap="square" lIns="91291" tIns="45648" rIns="91291" bIns="45648" rtlCol="0">
            <a:spAutoFit/>
          </a:bodyPr>
          <a:lstStyle/>
          <a:p>
            <a:r>
              <a:rPr lang="en-GB" dirty="0" smtClean="0"/>
              <a:t>Yes</a:t>
            </a:r>
            <a:endParaRPr lang="en-GB" dirty="0"/>
          </a:p>
        </p:txBody>
      </p:sp>
      <p:pic>
        <p:nvPicPr>
          <p:cNvPr id="162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15" y="5877281"/>
            <a:ext cx="10112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59832" y="2780935"/>
            <a:ext cx="720080" cy="461665"/>
          </a:xfrm>
          <a:prstGeom prst="rect">
            <a:avLst/>
          </a:prstGeom>
          <a:solidFill>
            <a:schemeClr val="bg1"/>
          </a:solidFill>
        </p:spPr>
        <p:txBody>
          <a:bodyPr wrap="square" lIns="91291" tIns="45648" rIns="91291" bIns="45648" rtlCol="0">
            <a:spAutoFit/>
          </a:bodyPr>
          <a:lstStyle/>
          <a:p>
            <a:r>
              <a:rPr lang="en-GB" dirty="0" smtClean="0"/>
              <a:t>No</a:t>
            </a:r>
            <a:endParaRPr lang="en-GB" dirty="0"/>
          </a:p>
        </p:txBody>
      </p:sp>
      <p:pic>
        <p:nvPicPr>
          <p:cNvPr id="162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5863784"/>
            <a:ext cx="762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908254" y="5863784"/>
            <a:ext cx="3192140" cy="461665"/>
          </a:xfrm>
          <a:prstGeom prst="rect">
            <a:avLst/>
          </a:prstGeom>
          <a:noFill/>
        </p:spPr>
        <p:txBody>
          <a:bodyPr wrap="square" lIns="91291" tIns="45648" rIns="91291" bIns="45648" rtlCol="0">
            <a:spAutoFit/>
          </a:bodyPr>
          <a:lstStyle/>
          <a:p>
            <a:r>
              <a:rPr lang="en-GB" dirty="0" smtClean="0">
                <a:solidFill>
                  <a:schemeClr val="bg1"/>
                </a:solidFill>
              </a:rPr>
              <a:t>Cremer et al, 2011</a:t>
            </a:r>
            <a:endParaRPr lang="en-GB" dirty="0">
              <a:solidFill>
                <a:schemeClr val="bg1"/>
              </a:solidFill>
            </a:endParaRPr>
          </a:p>
        </p:txBody>
      </p:sp>
      <p:sp>
        <p:nvSpPr>
          <p:cNvPr id="3" name="TextBox 2"/>
          <p:cNvSpPr txBox="1"/>
          <p:nvPr/>
        </p:nvSpPr>
        <p:spPr>
          <a:xfrm>
            <a:off x="5436098" y="5661251"/>
            <a:ext cx="2856532" cy="923184"/>
          </a:xfrm>
          <a:prstGeom prst="rect">
            <a:avLst/>
          </a:prstGeom>
          <a:noFill/>
        </p:spPr>
        <p:txBody>
          <a:bodyPr wrap="square" lIns="91291" tIns="45648" rIns="91291" bIns="45648" rtlCol="0">
            <a:spAutoFit/>
          </a:bodyPr>
          <a:lstStyle/>
          <a:p>
            <a:r>
              <a:rPr lang="en-GB" sz="1800" dirty="0"/>
              <a:t>Cremer et al.: Poll of German Cardiosurgical centres, 2011</a:t>
            </a:r>
          </a:p>
        </p:txBody>
      </p:sp>
    </p:spTree>
    <p:extLst>
      <p:ext uri="{BB962C8B-B14F-4D97-AF65-F5344CB8AC3E}">
        <p14:creationId xmlns:p14="http://schemas.microsoft.com/office/powerpoint/2010/main" val="35657170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05" y="188640"/>
            <a:ext cx="8804194" cy="6480720"/>
          </a:xfrm>
          <a:prstGeom prst="rect">
            <a:avLst/>
          </a:prstGeom>
          <a:ln>
            <a:solidFill>
              <a:srgbClr val="FF0000"/>
            </a:solidFill>
          </a:ln>
        </p:spPr>
      </p:pic>
    </p:spTree>
    <p:extLst>
      <p:ext uri="{BB962C8B-B14F-4D97-AF65-F5344CB8AC3E}">
        <p14:creationId xmlns:p14="http://schemas.microsoft.com/office/powerpoint/2010/main" val="109774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49" y="980728"/>
            <a:ext cx="8586710" cy="4608512"/>
          </a:xfrm>
          <a:prstGeom prst="rect">
            <a:avLst/>
          </a:prstGeom>
          <a:ln>
            <a:solidFill>
              <a:srgbClr val="FF0000"/>
            </a:solidFill>
          </a:ln>
        </p:spPr>
      </p:pic>
      <p:sp>
        <p:nvSpPr>
          <p:cNvPr id="3" name="TextBox 2"/>
          <p:cNvSpPr txBox="1"/>
          <p:nvPr/>
        </p:nvSpPr>
        <p:spPr>
          <a:xfrm>
            <a:off x="0" y="332659"/>
            <a:ext cx="9071992" cy="461540"/>
          </a:xfrm>
          <a:prstGeom prst="rect">
            <a:avLst/>
          </a:prstGeom>
          <a:noFill/>
        </p:spPr>
        <p:txBody>
          <a:bodyPr wrap="square" lIns="91311" tIns="45658" rIns="91311" bIns="45658" rtlCol="0">
            <a:spAutoFit/>
          </a:bodyPr>
          <a:lstStyle/>
          <a:p>
            <a:r>
              <a:rPr lang="en-GB" dirty="0" smtClean="0">
                <a:solidFill>
                  <a:srgbClr val="FF0000"/>
                </a:solidFill>
              </a:rPr>
              <a:t>Percentage of PCIs </a:t>
            </a:r>
            <a:r>
              <a:rPr lang="en-GB" dirty="0" smtClean="0">
                <a:solidFill>
                  <a:srgbClr val="FF0000"/>
                </a:solidFill>
              </a:rPr>
              <a:t>is dependent on </a:t>
            </a:r>
            <a:r>
              <a:rPr lang="en-GB" dirty="0" smtClean="0">
                <a:solidFill>
                  <a:srgbClr val="FF0000"/>
                </a:solidFill>
              </a:rPr>
              <a:t>financial remuneration </a:t>
            </a:r>
            <a:endParaRPr lang="en-GB" dirty="0">
              <a:solidFill>
                <a:srgbClr val="FF0000"/>
              </a:solidFill>
            </a:endParaRPr>
          </a:p>
        </p:txBody>
      </p:sp>
      <p:sp>
        <p:nvSpPr>
          <p:cNvPr id="5" name="TextBox 4"/>
          <p:cNvSpPr txBox="1"/>
          <p:nvPr/>
        </p:nvSpPr>
        <p:spPr>
          <a:xfrm>
            <a:off x="971600" y="4005064"/>
            <a:ext cx="3168352" cy="369332"/>
          </a:xfrm>
          <a:prstGeom prst="rect">
            <a:avLst/>
          </a:prstGeom>
          <a:noFill/>
        </p:spPr>
        <p:txBody>
          <a:bodyPr wrap="square" lIns="91311" tIns="45658" rIns="91311" bIns="45658" rtlCol="0">
            <a:spAutoFit/>
          </a:bodyPr>
          <a:lstStyle/>
          <a:p>
            <a:r>
              <a:rPr lang="en-GB" sz="1800" dirty="0">
                <a:solidFill>
                  <a:srgbClr val="FF0000"/>
                </a:solidFill>
              </a:rPr>
              <a:t>Cardiologists paid for PCI</a:t>
            </a:r>
          </a:p>
        </p:txBody>
      </p:sp>
      <p:sp>
        <p:nvSpPr>
          <p:cNvPr id="6" name="TextBox 5"/>
          <p:cNvSpPr txBox="1"/>
          <p:nvPr/>
        </p:nvSpPr>
        <p:spPr>
          <a:xfrm>
            <a:off x="5397224" y="3864308"/>
            <a:ext cx="3168352" cy="646331"/>
          </a:xfrm>
          <a:prstGeom prst="rect">
            <a:avLst/>
          </a:prstGeom>
          <a:noFill/>
        </p:spPr>
        <p:txBody>
          <a:bodyPr wrap="square" lIns="91311" tIns="45658" rIns="91311" bIns="45658" rtlCol="0">
            <a:spAutoFit/>
          </a:bodyPr>
          <a:lstStyle/>
          <a:p>
            <a:r>
              <a:rPr lang="en-GB" sz="1800" dirty="0">
                <a:solidFill>
                  <a:srgbClr val="FF0000"/>
                </a:solidFill>
              </a:rPr>
              <a:t>Cardiologists income independent of PCI</a:t>
            </a:r>
          </a:p>
        </p:txBody>
      </p:sp>
    </p:spTree>
    <p:extLst>
      <p:ext uri="{BB962C8B-B14F-4D97-AF65-F5344CB8AC3E}">
        <p14:creationId xmlns:p14="http://schemas.microsoft.com/office/powerpoint/2010/main" val="109774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idx="4294967295"/>
          </p:nvPr>
        </p:nvSpPr>
        <p:spPr>
          <a:xfrm>
            <a:off x="304803" y="0"/>
            <a:ext cx="8281988" cy="1143000"/>
          </a:xfrm>
        </p:spPr>
        <p:txBody>
          <a:bodyPr/>
          <a:lstStyle/>
          <a:p>
            <a:pPr eaLnBrk="1" hangingPunct="1"/>
            <a:r>
              <a:rPr lang="en-US"/>
              <a:t>Levels of Evidence </a:t>
            </a:r>
          </a:p>
        </p:txBody>
      </p:sp>
      <p:pic>
        <p:nvPicPr>
          <p:cNvPr id="1297411" name="Picture 3" descr="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65532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04" name="AutoShape 4"/>
          <p:cNvSpPr>
            <a:spLocks noChangeArrowheads="1"/>
          </p:cNvSpPr>
          <p:nvPr/>
        </p:nvSpPr>
        <p:spPr bwMode="auto">
          <a:xfrm>
            <a:off x="6934200" y="1143000"/>
            <a:ext cx="1828800" cy="1447800"/>
          </a:xfrm>
          <a:prstGeom prst="leftArrow">
            <a:avLst>
              <a:gd name="adj1" fmla="val 50000"/>
              <a:gd name="adj2" fmla="val 31579"/>
            </a:avLst>
          </a:prstGeom>
          <a:solidFill>
            <a:schemeClr val="accent1"/>
          </a:solidFill>
          <a:ln w="9525">
            <a:solidFill>
              <a:schemeClr val="tx1"/>
            </a:solidFill>
            <a:miter lim="800000"/>
            <a:headEnd/>
            <a:tailEnd/>
          </a:ln>
          <a:effectLst/>
        </p:spPr>
        <p:txBody>
          <a:bodyPr wrap="none" lIns="91311" tIns="45658" rIns="91311" bIns="45658" anchor="ctr"/>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
        <p:nvSpPr>
          <p:cNvPr id="537605" name="AutoShape 5"/>
          <p:cNvSpPr>
            <a:spLocks noChangeArrowheads="1"/>
          </p:cNvSpPr>
          <p:nvPr/>
        </p:nvSpPr>
        <p:spPr bwMode="auto">
          <a:xfrm>
            <a:off x="6934200" y="2514600"/>
            <a:ext cx="1828800" cy="1447800"/>
          </a:xfrm>
          <a:prstGeom prst="leftArrow">
            <a:avLst>
              <a:gd name="adj1" fmla="val 50000"/>
              <a:gd name="adj2" fmla="val 31579"/>
            </a:avLst>
          </a:prstGeom>
          <a:solidFill>
            <a:schemeClr val="accent1"/>
          </a:solidFill>
          <a:ln w="9525">
            <a:solidFill>
              <a:schemeClr val="tx1"/>
            </a:solidFill>
            <a:miter lim="800000"/>
            <a:headEnd/>
            <a:tailEnd/>
          </a:ln>
          <a:effectLst/>
        </p:spPr>
        <p:txBody>
          <a:bodyPr wrap="none" lIns="91311" tIns="45658" rIns="91311" bIns="45658" anchor="ctr"/>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
        <p:nvSpPr>
          <p:cNvPr id="537606" name="AutoShape 6"/>
          <p:cNvSpPr>
            <a:spLocks noChangeArrowheads="1"/>
          </p:cNvSpPr>
          <p:nvPr/>
        </p:nvSpPr>
        <p:spPr bwMode="auto">
          <a:xfrm>
            <a:off x="7010400" y="4495800"/>
            <a:ext cx="1828800" cy="1447800"/>
          </a:xfrm>
          <a:prstGeom prst="leftArrow">
            <a:avLst>
              <a:gd name="adj1" fmla="val 50000"/>
              <a:gd name="adj2" fmla="val 31579"/>
            </a:avLst>
          </a:prstGeom>
          <a:solidFill>
            <a:schemeClr val="accent1"/>
          </a:solidFill>
          <a:ln w="9525">
            <a:solidFill>
              <a:schemeClr val="tx1"/>
            </a:solidFill>
            <a:miter lim="800000"/>
            <a:headEnd/>
            <a:tailEnd/>
          </a:ln>
          <a:effectLst/>
        </p:spPr>
        <p:txBody>
          <a:bodyPr wrap="none" lIns="91311" tIns="45658" rIns="91311" bIns="45658" anchor="ctr"/>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
        <p:nvSpPr>
          <p:cNvPr id="1297415" name="Text Box 7"/>
          <p:cNvSpPr txBox="1">
            <a:spLocks noChangeArrowheads="1"/>
          </p:cNvSpPr>
          <p:nvPr/>
        </p:nvSpPr>
        <p:spPr bwMode="auto">
          <a:xfrm>
            <a:off x="7315202" y="1676406"/>
            <a:ext cx="1295400" cy="46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b="1" smtClean="0">
                <a:solidFill>
                  <a:srgbClr val="FFFF00"/>
                </a:solidFill>
                <a:latin typeface="Arial" pitchFamily="34" charset="0"/>
              </a:rPr>
              <a:t>Level A</a:t>
            </a:r>
          </a:p>
        </p:txBody>
      </p:sp>
      <p:sp>
        <p:nvSpPr>
          <p:cNvPr id="1297416" name="Text Box 8"/>
          <p:cNvSpPr txBox="1">
            <a:spLocks noChangeArrowheads="1"/>
          </p:cNvSpPr>
          <p:nvPr/>
        </p:nvSpPr>
        <p:spPr bwMode="auto">
          <a:xfrm>
            <a:off x="7315200" y="2971809"/>
            <a:ext cx="1371600" cy="46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b="1" smtClean="0">
                <a:solidFill>
                  <a:srgbClr val="FFFF00"/>
                </a:solidFill>
                <a:latin typeface="Arial" pitchFamily="34" charset="0"/>
              </a:rPr>
              <a:t>Level B</a:t>
            </a:r>
          </a:p>
        </p:txBody>
      </p:sp>
      <p:sp>
        <p:nvSpPr>
          <p:cNvPr id="1297417" name="Text Box 9"/>
          <p:cNvSpPr txBox="1">
            <a:spLocks noChangeArrowheads="1"/>
          </p:cNvSpPr>
          <p:nvPr/>
        </p:nvSpPr>
        <p:spPr bwMode="auto">
          <a:xfrm>
            <a:off x="7467600" y="5029205"/>
            <a:ext cx="1295400" cy="46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b="1" smtClean="0">
                <a:solidFill>
                  <a:srgbClr val="FFFF00"/>
                </a:solidFill>
                <a:latin typeface="Arial" pitchFamily="34" charset="0"/>
              </a:rPr>
              <a:t>Level C</a:t>
            </a:r>
          </a:p>
        </p:txBody>
      </p:sp>
      <p:sp>
        <p:nvSpPr>
          <p:cNvPr id="537610" name="Line 10"/>
          <p:cNvSpPr>
            <a:spLocks noChangeShapeType="1"/>
          </p:cNvSpPr>
          <p:nvPr/>
        </p:nvSpPr>
        <p:spPr bwMode="auto">
          <a:xfrm flipH="1">
            <a:off x="4572003" y="3276604"/>
            <a:ext cx="2362200" cy="152400"/>
          </a:xfrm>
          <a:prstGeom prst="line">
            <a:avLst/>
          </a:prstGeom>
          <a:noFill/>
          <a:ln w="53975">
            <a:solidFill>
              <a:srgbClr val="FF0000"/>
            </a:solidFill>
            <a:round/>
            <a:headEnd/>
            <a:tailEnd type="oval" w="med" len="med"/>
          </a:ln>
          <a:effectLst/>
        </p:spPr>
        <p:txBody>
          <a:bodyPr lIns="91311" tIns="45658" rIns="91311" bIns="45658"/>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
        <p:nvSpPr>
          <p:cNvPr id="537611" name="Line 11"/>
          <p:cNvSpPr>
            <a:spLocks noChangeShapeType="1"/>
          </p:cNvSpPr>
          <p:nvPr/>
        </p:nvSpPr>
        <p:spPr bwMode="auto">
          <a:xfrm flipH="1" flipV="1">
            <a:off x="4114800" y="2819400"/>
            <a:ext cx="2895600" cy="381000"/>
          </a:xfrm>
          <a:prstGeom prst="line">
            <a:avLst/>
          </a:prstGeom>
          <a:noFill/>
          <a:ln w="53975">
            <a:solidFill>
              <a:srgbClr val="FF0000"/>
            </a:solidFill>
            <a:round/>
            <a:headEnd/>
            <a:tailEnd type="oval" w="med" len="med"/>
          </a:ln>
          <a:effectLst/>
        </p:spPr>
        <p:txBody>
          <a:bodyPr lIns="91311" tIns="45658" rIns="91311" bIns="45658"/>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
        <p:nvSpPr>
          <p:cNvPr id="537612" name="Line 12"/>
          <p:cNvSpPr>
            <a:spLocks noChangeShapeType="1"/>
          </p:cNvSpPr>
          <p:nvPr/>
        </p:nvSpPr>
        <p:spPr bwMode="auto">
          <a:xfrm flipH="1">
            <a:off x="6019800" y="5181600"/>
            <a:ext cx="1066800" cy="533400"/>
          </a:xfrm>
          <a:prstGeom prst="line">
            <a:avLst/>
          </a:prstGeom>
          <a:noFill/>
          <a:ln w="53975">
            <a:solidFill>
              <a:srgbClr val="FF0000"/>
            </a:solidFill>
            <a:round/>
            <a:headEnd/>
            <a:tailEnd type="oval" w="med" len="med"/>
          </a:ln>
          <a:effectLst/>
        </p:spPr>
        <p:txBody>
          <a:bodyPr lIns="91311" tIns="45658" rIns="91311" bIns="45658"/>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
        <p:nvSpPr>
          <p:cNvPr id="537613" name="Line 13"/>
          <p:cNvSpPr>
            <a:spLocks noChangeShapeType="1"/>
          </p:cNvSpPr>
          <p:nvPr/>
        </p:nvSpPr>
        <p:spPr bwMode="auto">
          <a:xfrm flipH="1" flipV="1">
            <a:off x="4800600" y="3810000"/>
            <a:ext cx="2209800" cy="1371600"/>
          </a:xfrm>
          <a:prstGeom prst="line">
            <a:avLst/>
          </a:prstGeom>
          <a:noFill/>
          <a:ln w="53975">
            <a:solidFill>
              <a:srgbClr val="FF0000"/>
            </a:solidFill>
            <a:round/>
            <a:headEnd/>
            <a:tailEnd type="oval" w="med" len="med"/>
          </a:ln>
          <a:effectLst/>
        </p:spPr>
        <p:txBody>
          <a:bodyPr lIns="91311" tIns="45658" rIns="91311" bIns="45658"/>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
        <p:nvSpPr>
          <p:cNvPr id="537614" name="Line 14"/>
          <p:cNvSpPr>
            <a:spLocks noChangeShapeType="1"/>
          </p:cNvSpPr>
          <p:nvPr/>
        </p:nvSpPr>
        <p:spPr bwMode="auto">
          <a:xfrm flipH="1">
            <a:off x="4114800" y="2362200"/>
            <a:ext cx="2438400" cy="0"/>
          </a:xfrm>
          <a:prstGeom prst="line">
            <a:avLst/>
          </a:prstGeom>
          <a:noFill/>
          <a:ln w="57150">
            <a:solidFill>
              <a:srgbClr val="FF0000"/>
            </a:solidFill>
            <a:round/>
            <a:headEnd/>
            <a:tailEnd type="oval" w="med" len="med"/>
          </a:ln>
          <a:effectLst/>
        </p:spPr>
        <p:txBody>
          <a:bodyPr lIns="91311" tIns="45658" rIns="91311" bIns="45658"/>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
        <p:nvSpPr>
          <p:cNvPr id="537615" name="Line 15"/>
          <p:cNvSpPr>
            <a:spLocks noChangeShapeType="1"/>
          </p:cNvSpPr>
          <p:nvPr/>
        </p:nvSpPr>
        <p:spPr bwMode="auto">
          <a:xfrm flipH="1">
            <a:off x="3657600" y="1828800"/>
            <a:ext cx="2895600" cy="0"/>
          </a:xfrm>
          <a:prstGeom prst="line">
            <a:avLst/>
          </a:prstGeom>
          <a:noFill/>
          <a:ln w="53975">
            <a:solidFill>
              <a:srgbClr val="FF0000"/>
            </a:solidFill>
            <a:round/>
            <a:headEnd/>
            <a:tailEnd type="oval" w="med" len="med"/>
          </a:ln>
          <a:effectLst/>
        </p:spPr>
        <p:txBody>
          <a:bodyPr lIns="91311" tIns="45658" rIns="91311" bIns="45658"/>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
        <p:nvSpPr>
          <p:cNvPr id="537617" name="Line 17"/>
          <p:cNvSpPr>
            <a:spLocks noChangeShapeType="1"/>
          </p:cNvSpPr>
          <p:nvPr/>
        </p:nvSpPr>
        <p:spPr bwMode="auto">
          <a:xfrm flipH="1" flipV="1">
            <a:off x="3733800" y="2514600"/>
            <a:ext cx="3276600" cy="685800"/>
          </a:xfrm>
          <a:prstGeom prst="line">
            <a:avLst/>
          </a:prstGeom>
          <a:noFill/>
          <a:ln w="53975">
            <a:solidFill>
              <a:srgbClr val="FF0000"/>
            </a:solidFill>
            <a:prstDash val="dash"/>
            <a:round/>
            <a:headEnd/>
            <a:tailEnd type="oval" w="med" len="med"/>
          </a:ln>
          <a:effectLst/>
        </p:spPr>
        <p:txBody>
          <a:bodyPr lIns="91311" tIns="45658" rIns="91311" bIns="45658"/>
          <a:lstStyle/>
          <a:p>
            <a:pPr algn="l" eaLnBrk="1" hangingPunct="1">
              <a:defRPr/>
            </a:pPr>
            <a:endParaRPr lang="en-CA">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095812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762" y="1772816"/>
            <a:ext cx="8064896" cy="3416320"/>
          </a:xfrm>
          <a:prstGeom prst="rect">
            <a:avLst/>
          </a:prstGeom>
        </p:spPr>
        <p:txBody>
          <a:bodyPr wrap="square">
            <a:spAutoFit/>
          </a:bodyPr>
          <a:lstStyle/>
          <a:p>
            <a:r>
              <a:rPr lang="en-GB" dirty="0"/>
              <a:t>Abbott even celebrated the fact that the handy doctor had inserted 30 of the company’s cardiac stents into trusting patients during a single day in August 2008:</a:t>
            </a:r>
          </a:p>
          <a:p>
            <a:endParaRPr lang="en-GB" dirty="0"/>
          </a:p>
          <a:p>
            <a:r>
              <a:rPr lang="en-GB" dirty="0">
                <a:solidFill>
                  <a:srgbClr val="FF0000"/>
                </a:solidFill>
              </a:rPr>
              <a:t>“Two days later, an Abbott sales representative spent $2,159 to buy a whole, slow-smoked pig, peach cobbler and other fixings for a barbecue dinner at Dr. </a:t>
            </a:r>
            <a:r>
              <a:rPr lang="en-GB" dirty="0" err="1">
                <a:solidFill>
                  <a:srgbClr val="FF0000"/>
                </a:solidFill>
              </a:rPr>
              <a:t>Midei’s</a:t>
            </a:r>
            <a:r>
              <a:rPr lang="en-GB" dirty="0">
                <a:solidFill>
                  <a:srgbClr val="FF0000"/>
                </a:solidFill>
              </a:rPr>
              <a:t> home.”</a:t>
            </a:r>
          </a:p>
          <a:p>
            <a:endParaRPr lang="en-GB" dirty="0">
              <a:solidFill>
                <a:srgbClr val="FF0000"/>
              </a:solidFill>
            </a:endParaRPr>
          </a:p>
        </p:txBody>
      </p:sp>
      <p:sp>
        <p:nvSpPr>
          <p:cNvPr id="3" name="TextBox 2"/>
          <p:cNvSpPr txBox="1"/>
          <p:nvPr/>
        </p:nvSpPr>
        <p:spPr>
          <a:xfrm>
            <a:off x="1259632" y="620688"/>
            <a:ext cx="6624736" cy="461665"/>
          </a:xfrm>
          <a:prstGeom prst="rect">
            <a:avLst/>
          </a:prstGeom>
          <a:noFill/>
        </p:spPr>
        <p:txBody>
          <a:bodyPr wrap="square" rtlCol="0">
            <a:spAutoFit/>
          </a:bodyPr>
          <a:lstStyle/>
          <a:p>
            <a:r>
              <a:rPr lang="en-US" dirty="0" smtClean="0"/>
              <a:t>Unnecessary stenting in Florida in 2008</a:t>
            </a:r>
            <a:endParaRPr lang="en-US" dirty="0"/>
          </a:p>
        </p:txBody>
      </p:sp>
      <p:sp>
        <p:nvSpPr>
          <p:cNvPr id="4" name="TextBox 3"/>
          <p:cNvSpPr txBox="1"/>
          <p:nvPr/>
        </p:nvSpPr>
        <p:spPr>
          <a:xfrm>
            <a:off x="512998" y="5674563"/>
            <a:ext cx="8388424" cy="830997"/>
          </a:xfrm>
          <a:prstGeom prst="rect">
            <a:avLst/>
          </a:prstGeom>
          <a:noFill/>
        </p:spPr>
        <p:txBody>
          <a:bodyPr wrap="square" rtlCol="0">
            <a:spAutoFit/>
          </a:bodyPr>
          <a:lstStyle/>
          <a:p>
            <a:r>
              <a:rPr lang="en-GB" dirty="0"/>
              <a:t>“Hospitals can’t bill $12,000 for deciding not to implant a stent, even if that’s the best thing for the patient</a:t>
            </a:r>
            <a:r>
              <a:rPr lang="en-GB" dirty="0" smtClean="0"/>
              <a:t>.”</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618" y="1484784"/>
            <a:ext cx="6336704" cy="4752528"/>
          </a:xfrm>
          <a:prstGeom prst="rect">
            <a:avLst/>
          </a:prstGeom>
          <a:ln>
            <a:solidFill>
              <a:srgbClr val="FF0000"/>
            </a:solidFill>
          </a:ln>
        </p:spPr>
      </p:pic>
    </p:spTree>
    <p:extLst>
      <p:ext uri="{BB962C8B-B14F-4D97-AF65-F5344CB8AC3E}">
        <p14:creationId xmlns:p14="http://schemas.microsoft.com/office/powerpoint/2010/main" val="222305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txBox="1">
            <a:spLocks noGrp="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r>
              <a:rPr lang="en-US" altLang="en-US" sz="1100">
                <a:solidFill>
                  <a:srgbClr val="898989"/>
                </a:solidFill>
              </a:rPr>
              <a:t>Date of download: </a:t>
            </a:r>
          </a:p>
          <a:p>
            <a:pPr algn="l" eaLnBrk="1" hangingPunct="1"/>
            <a:r>
              <a:rPr lang="en-US" altLang="en-US" sz="1100">
                <a:solidFill>
                  <a:srgbClr val="898989"/>
                </a:solidFill>
              </a:rPr>
              <a:t>3/6/2014</a:t>
            </a:r>
          </a:p>
        </p:txBody>
      </p:sp>
      <p:sp>
        <p:nvSpPr>
          <p:cNvPr id="13315" name="Footer Placeholder 4"/>
          <p:cNvSpPr txBox="1">
            <a:spLocks noGrp="1"/>
          </p:cNvSpPr>
          <p:nvPr/>
        </p:nvSpPr>
        <p:spPr bwMode="auto">
          <a:xfrm>
            <a:off x="2743200" y="6356350"/>
            <a:ext cx="3657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100">
                <a:solidFill>
                  <a:srgbClr val="898989"/>
                </a:solidFill>
              </a:rPr>
              <a:t>Copyright © The American College of Cardiology. </a:t>
            </a:r>
          </a:p>
          <a:p>
            <a:pPr eaLnBrk="1" hangingPunct="1"/>
            <a:r>
              <a:rPr lang="en-US" altLang="en-US" sz="1100">
                <a:solidFill>
                  <a:srgbClr val="898989"/>
                </a:solidFill>
              </a:rPr>
              <a:t>All rights reserved.</a:t>
            </a:r>
          </a:p>
        </p:txBody>
      </p:sp>
      <p:sp>
        <p:nvSpPr>
          <p:cNvPr id="13316" name="Text Placeholder 2"/>
          <p:cNvSpPr txBox="1">
            <a:spLocks/>
          </p:cNvSpPr>
          <p:nvPr/>
        </p:nvSpPr>
        <p:spPr bwMode="auto">
          <a:xfrm>
            <a:off x="304800" y="735013"/>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spcBef>
                <a:spcPct val="20000"/>
              </a:spcBef>
            </a:pPr>
            <a:r>
              <a:rPr lang="en-US" altLang="en-US" sz="1200" b="1">
                <a:solidFill>
                  <a:srgbClr val="000000"/>
                </a:solidFill>
              </a:rPr>
              <a:t>From: A Heart With 67 Stents</a:t>
            </a:r>
          </a:p>
        </p:txBody>
      </p:sp>
      <p:cxnSp>
        <p:nvCxnSpPr>
          <p:cNvPr id="13317" name="Straight Connector 8"/>
          <p:cNvCxnSpPr>
            <a:cxnSpLocks noChangeShapeType="1"/>
          </p:cNvCxnSpPr>
          <p:nvPr/>
        </p:nvCxnSpPr>
        <p:spPr bwMode="auto">
          <a:xfrm>
            <a:off x="381000" y="62484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sp>
        <p:nvSpPr>
          <p:cNvPr id="13318" name="Text Placeholder 2"/>
          <p:cNvSpPr txBox="1">
            <a:spLocks/>
          </p:cNvSpPr>
          <p:nvPr/>
        </p:nvSpPr>
        <p:spPr bwMode="auto">
          <a:xfrm>
            <a:off x="304800" y="1344613"/>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spcBef>
                <a:spcPct val="20000"/>
              </a:spcBef>
            </a:pPr>
            <a:r>
              <a:rPr lang="en-US" altLang="en-US" sz="800" b="1">
                <a:solidFill>
                  <a:srgbClr val="000000"/>
                </a:solidFill>
              </a:rPr>
              <a:t>J Am Coll Cardiol. 2010;56(19):1605-1605. doi:10.1016/j.jacc.2010.02.077</a:t>
            </a:r>
          </a:p>
        </p:txBody>
      </p:sp>
      <p:sp>
        <p:nvSpPr>
          <p:cNvPr id="13319" name="Text Placeholder 2"/>
          <p:cNvSpPr txBox="1">
            <a:spLocks/>
          </p:cNvSpPr>
          <p:nvPr/>
        </p:nvSpPr>
        <p:spPr bwMode="auto">
          <a:xfrm>
            <a:off x="1828800" y="1420813"/>
            <a:ext cx="7086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spcBef>
                <a:spcPct val="20000"/>
              </a:spcBef>
            </a:pPr>
            <a:endParaRPr lang="en-US" altLang="en-US" sz="1200" b="1">
              <a:solidFill>
                <a:srgbClr val="000000"/>
              </a:solidFill>
            </a:endParaRPr>
          </a:p>
        </p:txBody>
      </p:sp>
      <p:sp>
        <p:nvSpPr>
          <p:cNvPr id="13320" name="Text Placeholder 2"/>
          <p:cNvSpPr txBox="1">
            <a:spLocks/>
          </p:cNvSpPr>
          <p:nvPr/>
        </p:nvSpPr>
        <p:spPr bwMode="auto">
          <a:xfrm>
            <a:off x="609600" y="5562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spcBef>
                <a:spcPct val="20000"/>
              </a:spcBef>
            </a:pPr>
            <a:endParaRPr lang="en-US" altLang="en-US" sz="1000" b="1">
              <a:solidFill>
                <a:srgbClr val="000000"/>
              </a:solidFill>
            </a:endParaRPr>
          </a:p>
        </p:txBody>
      </p:sp>
      <p:sp>
        <p:nvSpPr>
          <p:cNvPr id="13321" name="TextBox 11"/>
          <p:cNvSpPr txBox="1">
            <a:spLocks noChangeArrowheads="1"/>
          </p:cNvSpPr>
          <p:nvPr/>
        </p:nvSpPr>
        <p:spPr bwMode="auto">
          <a:xfrm>
            <a:off x="609600" y="52863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endParaRPr lang="en-US" altLang="en-US" sz="1200" b="1">
              <a:solidFill>
                <a:srgbClr val="000000"/>
              </a:solidFill>
            </a:endParaRPr>
          </a:p>
        </p:txBody>
      </p:sp>
      <p:cxnSp>
        <p:nvCxnSpPr>
          <p:cNvPr id="13322" name="Straight Connector 14"/>
          <p:cNvCxnSpPr>
            <a:cxnSpLocks noChangeShapeType="1"/>
          </p:cNvCxnSpPr>
          <p:nvPr/>
        </p:nvCxnSpPr>
        <p:spPr bwMode="auto">
          <a:xfrm>
            <a:off x="381000" y="17526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pic>
        <p:nvPicPr>
          <p:cNvPr id="13323" name="Picture 2" descr="JACCJ_PPT_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2853" y="1860004"/>
            <a:ext cx="4294226" cy="43053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46352" y="3227824"/>
            <a:ext cx="8382000" cy="1200329"/>
          </a:xfrm>
          <a:prstGeom prst="rect">
            <a:avLst/>
          </a:prstGeom>
          <a:solidFill>
            <a:srgbClr val="FFFF00"/>
          </a:solidFill>
        </p:spPr>
        <p:txBody>
          <a:bodyPr wrap="square">
            <a:spAutoFit/>
          </a:bodyPr>
          <a:lstStyle/>
          <a:p>
            <a:r>
              <a:rPr lang="en-GB" dirty="0">
                <a:solidFill>
                  <a:srgbClr val="FF0000"/>
                </a:solidFill>
              </a:rPr>
              <a:t>“Sometimes patients have so many stents that later bypass surgery becomes impossible. That’s called a full metal jacket</a:t>
            </a:r>
            <a:r>
              <a:rPr lang="en-GB" dirty="0" smtClean="0">
                <a:solidFill>
                  <a:srgbClr val="FF0000"/>
                </a:solidFill>
              </a:rPr>
              <a:t>.”</a:t>
            </a:r>
            <a:endParaRPr lang="en-GB" dirty="0">
              <a:solidFill>
                <a:srgbClr val="FF0000"/>
              </a:solidFill>
            </a:endParaRPr>
          </a:p>
        </p:txBody>
      </p:sp>
    </p:spTree>
    <p:extLst>
      <p:ext uri="{BB962C8B-B14F-4D97-AF65-F5344CB8AC3E}">
        <p14:creationId xmlns:p14="http://schemas.microsoft.com/office/powerpoint/2010/main" val="25602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029492" cy="1569660"/>
          </a:xfrm>
          <a:prstGeom prst="rect">
            <a:avLst/>
          </a:prstGeom>
        </p:spPr>
        <p:txBody>
          <a:bodyPr wrap="square">
            <a:spAutoFit/>
          </a:bodyPr>
          <a:lstStyle/>
          <a:p>
            <a:r>
              <a:rPr lang="en-GB" dirty="0" smtClean="0"/>
              <a:t>COURAGE Trial</a:t>
            </a:r>
          </a:p>
          <a:p>
            <a:r>
              <a:rPr lang="en-GB" dirty="0" smtClean="0"/>
              <a:t>(Clinical </a:t>
            </a:r>
            <a:r>
              <a:rPr lang="en-GB" dirty="0"/>
              <a:t>Outcomes Utilizing Revascularization and Aggressive Drug </a:t>
            </a:r>
            <a:r>
              <a:rPr lang="en-GB" dirty="0" smtClean="0"/>
              <a:t>Evaluation)</a:t>
            </a:r>
          </a:p>
          <a:p>
            <a:r>
              <a:rPr lang="en-GB" dirty="0" smtClean="0"/>
              <a:t>Results after 4.5 years of follow-up</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37676" y="2492896"/>
            <a:ext cx="8433244" cy="2880320"/>
          </a:xfrm>
          <a:prstGeom prst="rect">
            <a:avLst/>
          </a:prstGeom>
          <a:ln>
            <a:solidFill>
              <a:srgbClr val="FF0000"/>
            </a:solidFill>
          </a:ln>
        </p:spPr>
      </p:pic>
    </p:spTree>
    <p:extLst>
      <p:ext uri="{BB962C8B-B14F-4D97-AF65-F5344CB8AC3E}">
        <p14:creationId xmlns:p14="http://schemas.microsoft.com/office/powerpoint/2010/main" val="2035733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2706"/>
            <a:ext cx="9144000" cy="5960670"/>
          </a:xfrm>
          <a:prstGeom prst="rect">
            <a:avLst/>
          </a:prstGeom>
          <a:ln>
            <a:solidFill>
              <a:srgbClr val="FF0000"/>
            </a:solidFill>
          </a:ln>
        </p:spPr>
      </p:pic>
      <p:sp>
        <p:nvSpPr>
          <p:cNvPr id="3" name="TextBox 2"/>
          <p:cNvSpPr txBox="1"/>
          <p:nvPr/>
        </p:nvSpPr>
        <p:spPr>
          <a:xfrm>
            <a:off x="395536" y="188640"/>
            <a:ext cx="8424936" cy="584775"/>
          </a:xfrm>
          <a:prstGeom prst="rect">
            <a:avLst/>
          </a:prstGeom>
          <a:noFill/>
        </p:spPr>
        <p:txBody>
          <a:bodyPr wrap="square" rtlCol="0">
            <a:spAutoFit/>
          </a:bodyPr>
          <a:lstStyle/>
          <a:p>
            <a:r>
              <a:rPr lang="de-CH" sz="3200" dirty="0" smtClean="0"/>
              <a:t>Interactive stent map of USA ….</a:t>
            </a:r>
            <a:endParaRPr lang="en-US" sz="3200" dirty="0"/>
          </a:p>
        </p:txBody>
      </p:sp>
    </p:spTree>
    <p:extLst>
      <p:ext uri="{BB962C8B-B14F-4D97-AF65-F5344CB8AC3E}">
        <p14:creationId xmlns:p14="http://schemas.microsoft.com/office/powerpoint/2010/main" val="5205174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273056"/>
            <a:ext cx="7613104" cy="2468312"/>
          </a:xfrm>
          <a:prstGeom prst="rect">
            <a:avLst/>
          </a:prstGeom>
          <a:ln>
            <a:solidFill>
              <a:srgbClr val="FF000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149676"/>
            <a:ext cx="3768824" cy="3072410"/>
          </a:xfrm>
          <a:prstGeom prst="rect">
            <a:avLst/>
          </a:prstGeom>
          <a:ln>
            <a:solidFill>
              <a:srgbClr val="FF0000"/>
            </a:solidFill>
          </a:ln>
        </p:spPr>
      </p:pic>
      <p:sp>
        <p:nvSpPr>
          <p:cNvPr id="4" name="TextBox 3"/>
          <p:cNvSpPr txBox="1"/>
          <p:nvPr/>
        </p:nvSpPr>
        <p:spPr>
          <a:xfrm>
            <a:off x="467544" y="98629"/>
            <a:ext cx="7901136" cy="954107"/>
          </a:xfrm>
          <a:prstGeom prst="rect">
            <a:avLst/>
          </a:prstGeom>
          <a:noFill/>
        </p:spPr>
        <p:txBody>
          <a:bodyPr wrap="square" rtlCol="0">
            <a:spAutoFit/>
          </a:bodyPr>
          <a:lstStyle/>
          <a:p>
            <a:r>
              <a:rPr lang="de-CH" sz="2800" dirty="0" smtClean="0"/>
              <a:t>In US, Lawyers are discovering a new profit area: stent lawsuits</a:t>
            </a:r>
            <a:endParaRPr lang="en-US" sz="2800" dirty="0"/>
          </a:p>
        </p:txBody>
      </p:sp>
    </p:spTree>
    <p:extLst>
      <p:ext uri="{BB962C8B-B14F-4D97-AF65-F5344CB8AC3E}">
        <p14:creationId xmlns:p14="http://schemas.microsoft.com/office/powerpoint/2010/main" val="5050022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defTabSz="414382" eaLnBrk="1">
              <a:lnSpc>
                <a:spcPct val="93000"/>
              </a:lnSpc>
              <a:buClr>
                <a:srgbClr val="000000"/>
              </a:buClr>
              <a:buSzPct val="45000"/>
            </a:pPr>
            <a:r>
              <a:rPr lang="en-GB" sz="1500" b="1">
                <a:latin typeface="Arial" pitchFamily="34" charset="0"/>
              </a:rPr>
              <a:t>Revascularization procedures performed in countries throughout the Western world.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8"/>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120" y="979303"/>
            <a:ext cx="6779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185121" y="5972311"/>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pPr algn="l" defTabSz="414382" eaLnBrk="1">
              <a:lnSpc>
                <a:spcPct val="93000"/>
              </a:lnSpc>
              <a:buClr>
                <a:srgbClr val="000000"/>
              </a:buClr>
              <a:buSzPct val="45000"/>
            </a:pPr>
            <a:r>
              <a:rPr lang="en-GB" sz="1100" b="1">
                <a:latin typeface="Arial" pitchFamily="34" charset="0"/>
              </a:rPr>
              <a:t>Head S J et al. Eur Heart J 2013;eurheartj.eht059</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itchFamily="18" charset="0"/>
                <a:ea typeface="msgothic" charset="0"/>
                <a:cs typeface="msgothic" charset="0"/>
              </a:defRPr>
            </a:lvl9pPr>
          </a:lstStyle>
          <a:p>
            <a:pPr algn="l" defTabSz="414382" eaLnBrk="1">
              <a:lnSpc>
                <a:spcPct val="93000"/>
              </a:lnSpc>
              <a:buClr>
                <a:srgbClr val="000000"/>
              </a:buClr>
              <a:buSzPct val="45000"/>
            </a:pPr>
            <a:r>
              <a:rPr lang="en-GB" sz="900">
                <a:latin typeface="Arial" pitchFamily="34" charset="0"/>
              </a:rPr>
              <a:t>Published on behalf of the European Society of Cardiology. All rights reserved. © The Author 2013. For permissions please email: journals.permissions@oup.com</a:t>
            </a:r>
          </a:p>
        </p:txBody>
      </p:sp>
    </p:spTree>
    <p:extLst>
      <p:ext uri="{BB962C8B-B14F-4D97-AF65-F5344CB8AC3E}">
        <p14:creationId xmlns:p14="http://schemas.microsoft.com/office/powerpoint/2010/main" val="19029869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8" y="6257089"/>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36" y="1012732"/>
            <a:ext cx="7498773"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AutoShape 3"/>
          <p:cNvSpPr>
            <a:spLocks noChangeArrowheads="1"/>
          </p:cNvSpPr>
          <p:nvPr/>
        </p:nvSpPr>
        <p:spPr bwMode="auto">
          <a:xfrm>
            <a:off x="415643" y="161090"/>
            <a:ext cx="8312727" cy="645739"/>
          </a:xfrm>
          <a:custGeom>
            <a:avLst/>
            <a:gdLst>
              <a:gd name="T0" fmla="*/ 9144000 w 21600"/>
              <a:gd name="T1" fmla="*/ 365919 h 21600"/>
              <a:gd name="T2" fmla="*/ 4572000 w 21600"/>
              <a:gd name="T3" fmla="*/ 731837 h 21600"/>
              <a:gd name="T4" fmla="*/ 0 w 21600"/>
              <a:gd name="T5" fmla="*/ 365919 h 21600"/>
              <a:gd name="T6" fmla="*/ 45720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p>
            <a:pPr defTabSz="409693" eaLnBrk="1" hangingPunct="1">
              <a:lnSpc>
                <a:spcPct val="97000"/>
              </a:lnSpc>
              <a:buClr>
                <a:srgbClr val="000000"/>
              </a:buClr>
              <a:buSzPct val="100000"/>
              <a:tabLst>
                <a:tab pos="648674" algn="l"/>
                <a:tab pos="1297354" algn="l"/>
                <a:tab pos="1946032" algn="l"/>
                <a:tab pos="2594709" algn="l"/>
                <a:tab pos="3243384" algn="l"/>
                <a:tab pos="3892061" algn="l"/>
                <a:tab pos="4540740" algn="l"/>
                <a:tab pos="5189418" algn="l"/>
                <a:tab pos="5838097" algn="l"/>
                <a:tab pos="6486770" algn="l"/>
                <a:tab pos="7135447" algn="l"/>
                <a:tab pos="7784124" algn="l"/>
              </a:tabLst>
            </a:pPr>
            <a:r>
              <a:rPr lang="en-US" sz="1400" b="1">
                <a:solidFill>
                  <a:srgbClr val="FFFFFF"/>
                </a:solidFill>
                <a:ea typeface="ＭＳ Ｐゴシック" pitchFamily="34" charset="-128"/>
                <a:cs typeface="Arial Unicode MS" pitchFamily="32" charset="0"/>
              </a:rPr>
              <a:t>Rates of Survival in the CABG and PCI Populations, from an Analysis Adjusted with the Use of Inverse Probability Weighting.</a:t>
            </a:r>
          </a:p>
        </p:txBody>
      </p:sp>
      <p:sp>
        <p:nvSpPr>
          <p:cNvPr id="2053" name="Text Box 4"/>
          <p:cNvSpPr txBox="1">
            <a:spLocks noChangeArrowheads="1"/>
          </p:cNvSpPr>
          <p:nvPr/>
        </p:nvSpPr>
        <p:spPr bwMode="auto">
          <a:xfrm>
            <a:off x="822616" y="6013360"/>
            <a:ext cx="5641398"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194" rIns="0" bIns="0" anchor="ctr"/>
          <a:lstStyle>
            <a:lvl1pPr eaLnBrk="0" hangingPunct="0">
              <a:tabLst>
                <a:tab pos="723900" algn="l"/>
                <a:tab pos="1447800" algn="l"/>
                <a:tab pos="2171700" algn="l"/>
                <a:tab pos="2895600" algn="l"/>
                <a:tab pos="3619500" algn="l"/>
                <a:tab pos="4343400" algn="l"/>
                <a:tab pos="5067300" algn="l"/>
                <a:tab pos="5791200" algn="l"/>
              </a:tabLst>
              <a:defRPr sz="2400">
                <a:solidFill>
                  <a:schemeClr val="bg1"/>
                </a:solidFill>
                <a:latin typeface="Arial" charset="0"/>
                <a:ea typeface="ＭＳ Ｐゴシック" pitchFamily="34" charset="-128"/>
              </a:defRPr>
            </a:lvl1pPr>
            <a:lvl2pPr eaLnBrk="0" hangingPunct="0">
              <a:tabLst>
                <a:tab pos="723900" algn="l"/>
                <a:tab pos="1447800" algn="l"/>
                <a:tab pos="2171700" algn="l"/>
                <a:tab pos="2895600" algn="l"/>
                <a:tab pos="3619500" algn="l"/>
                <a:tab pos="4343400" algn="l"/>
                <a:tab pos="5067300" algn="l"/>
                <a:tab pos="5791200" algn="l"/>
              </a:tabLst>
              <a:defRPr sz="2400">
                <a:solidFill>
                  <a:schemeClr val="bg1"/>
                </a:solidFill>
                <a:latin typeface="Arial" charset="0"/>
                <a:ea typeface="ＭＳ Ｐゴシック" pitchFamily="34" charset="-128"/>
              </a:defRPr>
            </a:lvl2pPr>
            <a:lvl3pPr eaLnBrk="0" hangingPunct="0">
              <a:tabLst>
                <a:tab pos="723900" algn="l"/>
                <a:tab pos="1447800" algn="l"/>
                <a:tab pos="2171700" algn="l"/>
                <a:tab pos="2895600" algn="l"/>
                <a:tab pos="3619500" algn="l"/>
                <a:tab pos="4343400" algn="l"/>
                <a:tab pos="5067300" algn="l"/>
                <a:tab pos="5791200" algn="l"/>
              </a:tabLst>
              <a:defRPr sz="2400">
                <a:solidFill>
                  <a:schemeClr val="bg1"/>
                </a:solidFill>
                <a:latin typeface="Arial" charset="0"/>
                <a:ea typeface="ＭＳ Ｐゴシック" pitchFamily="34" charset="-128"/>
              </a:defRPr>
            </a:lvl3pPr>
            <a:lvl4pPr eaLnBrk="0" hangingPunct="0">
              <a:tabLst>
                <a:tab pos="723900" algn="l"/>
                <a:tab pos="1447800" algn="l"/>
                <a:tab pos="2171700" algn="l"/>
                <a:tab pos="2895600" algn="l"/>
                <a:tab pos="3619500" algn="l"/>
                <a:tab pos="4343400" algn="l"/>
                <a:tab pos="5067300" algn="l"/>
                <a:tab pos="5791200" algn="l"/>
              </a:tabLst>
              <a:defRPr sz="2400">
                <a:solidFill>
                  <a:schemeClr val="bg1"/>
                </a:solidFill>
                <a:latin typeface="Arial" charset="0"/>
                <a:ea typeface="ＭＳ Ｐゴシック" pitchFamily="34" charset="-128"/>
              </a:defRPr>
            </a:lvl4pPr>
            <a:lvl5pPr eaLnBrk="0" hangingPunct="0">
              <a:tabLst>
                <a:tab pos="723900" algn="l"/>
                <a:tab pos="1447800" algn="l"/>
                <a:tab pos="2171700" algn="l"/>
                <a:tab pos="2895600" algn="l"/>
                <a:tab pos="3619500" algn="l"/>
                <a:tab pos="4343400" algn="l"/>
                <a:tab pos="5067300" algn="l"/>
                <a:tab pos="5791200" algn="l"/>
              </a:tabLst>
              <a:defRPr sz="2400">
                <a:solidFill>
                  <a:schemeClr val="bg1"/>
                </a:solidFill>
                <a:latin typeface="Arial"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2400">
                <a:solidFill>
                  <a:schemeClr val="bg1"/>
                </a:solidFill>
                <a:latin typeface="Arial"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2400">
                <a:solidFill>
                  <a:schemeClr val="bg1"/>
                </a:solidFill>
                <a:latin typeface="Arial"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2400">
                <a:solidFill>
                  <a:schemeClr val="bg1"/>
                </a:solidFill>
                <a:latin typeface="Arial"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2400">
                <a:solidFill>
                  <a:schemeClr val="bg1"/>
                </a:solidFill>
                <a:latin typeface="Arial" charset="0"/>
                <a:ea typeface="ＭＳ Ｐゴシック" pitchFamily="34" charset="-128"/>
              </a:defRPr>
            </a:lvl9pPr>
          </a:lstStyle>
          <a:p>
            <a:pPr algn="l" defTabSz="409693" eaLnBrk="1" hangingPunct="1">
              <a:lnSpc>
                <a:spcPct val="93000"/>
              </a:lnSpc>
              <a:buClr>
                <a:srgbClr val="000000"/>
              </a:buClr>
              <a:buSzPct val="100000"/>
            </a:pPr>
            <a:r>
              <a:rPr lang="en-US" sz="1100" b="1">
                <a:solidFill>
                  <a:srgbClr val="FFFFFF"/>
                </a:solidFill>
                <a:cs typeface="Arial Unicode MS" pitchFamily="32" charset="0"/>
              </a:rPr>
              <a:t>Weintraub WS et al. N Engl J Med 2012;366:1467-1476.</a:t>
            </a:r>
          </a:p>
        </p:txBody>
      </p:sp>
      <p:sp>
        <p:nvSpPr>
          <p:cNvPr id="2" name="TextBox 1"/>
          <p:cNvSpPr txBox="1"/>
          <p:nvPr/>
        </p:nvSpPr>
        <p:spPr>
          <a:xfrm>
            <a:off x="1187624" y="3861052"/>
            <a:ext cx="2232248" cy="1015663"/>
          </a:xfrm>
          <a:prstGeom prst="rect">
            <a:avLst/>
          </a:prstGeom>
          <a:noFill/>
        </p:spPr>
        <p:txBody>
          <a:bodyPr wrap="square" lIns="91311" tIns="45658" rIns="91311" bIns="45658" rtlCol="0">
            <a:spAutoFit/>
          </a:bodyPr>
          <a:lstStyle/>
          <a:p>
            <a:r>
              <a:rPr lang="en-GB" sz="2000" b="1" dirty="0">
                <a:solidFill>
                  <a:srgbClr val="FF0000"/>
                </a:solidFill>
                <a:effectLst>
                  <a:outerShdw blurRad="38100" dist="38100" dir="2700000" algn="tl">
                    <a:srgbClr val="000000">
                      <a:alpha val="43137"/>
                    </a:srgbClr>
                  </a:outerShdw>
                </a:effectLst>
              </a:rPr>
              <a:t>Analysis of  ~ 200’00 patients with CAD </a:t>
            </a:r>
          </a:p>
        </p:txBody>
      </p:sp>
    </p:spTree>
    <p:extLst>
      <p:ext uri="{BB962C8B-B14F-4D97-AF65-F5344CB8AC3E}">
        <p14:creationId xmlns:p14="http://schemas.microsoft.com/office/powerpoint/2010/main" val="2938229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txBox="1">
            <a:spLocks noGrp="1"/>
          </p:cNvSpPr>
          <p:nvPr/>
        </p:nvSpPr>
        <p:spPr bwMode="auto">
          <a:xfrm>
            <a:off x="457200" y="6356367"/>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r>
              <a:rPr lang="en-US" sz="1100">
                <a:solidFill>
                  <a:srgbClr val="898989"/>
                </a:solidFill>
              </a:rPr>
              <a:t>Date of download: </a:t>
            </a:r>
          </a:p>
          <a:p>
            <a:pPr algn="l" eaLnBrk="1" hangingPunct="1"/>
            <a:r>
              <a:rPr lang="en-US" sz="1100">
                <a:solidFill>
                  <a:srgbClr val="898989"/>
                </a:solidFill>
              </a:rPr>
              <a:t>10/23/2012</a:t>
            </a:r>
          </a:p>
        </p:txBody>
      </p:sp>
      <p:sp>
        <p:nvSpPr>
          <p:cNvPr id="13315" name="Footer Placeholder 4"/>
          <p:cNvSpPr txBox="1">
            <a:spLocks noGrp="1"/>
          </p:cNvSpPr>
          <p:nvPr/>
        </p:nvSpPr>
        <p:spPr bwMode="auto">
          <a:xfrm>
            <a:off x="2743200" y="6356367"/>
            <a:ext cx="3657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100">
                <a:solidFill>
                  <a:srgbClr val="898989"/>
                </a:solidFill>
              </a:rPr>
              <a:t>Copyright © The American College of Cardiology. </a:t>
            </a:r>
          </a:p>
          <a:p>
            <a:pPr eaLnBrk="1" hangingPunct="1"/>
            <a:r>
              <a:rPr lang="en-US" sz="1100">
                <a:solidFill>
                  <a:srgbClr val="898989"/>
                </a:solidFill>
              </a:rPr>
              <a:t>All rights reserved.</a:t>
            </a:r>
          </a:p>
        </p:txBody>
      </p:sp>
      <p:sp>
        <p:nvSpPr>
          <p:cNvPr id="13316" name="Text Placeholder 2"/>
          <p:cNvSpPr txBox="1">
            <a:spLocks/>
          </p:cNvSpPr>
          <p:nvPr/>
        </p:nvSpPr>
        <p:spPr bwMode="auto">
          <a:xfrm>
            <a:off x="304804" y="735013"/>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spcBef>
                <a:spcPct val="20000"/>
              </a:spcBef>
            </a:pPr>
            <a:r>
              <a:rPr lang="en-US" sz="1200" b="1">
                <a:solidFill>
                  <a:srgbClr val="000000"/>
                </a:solidFill>
              </a:rPr>
              <a:t>From: Assessing the Association of Appropriateness of Coronary Revascularization and Clinical Outcomes for Patients With Stable Coronary Artery Disease</a:t>
            </a:r>
          </a:p>
        </p:txBody>
      </p:sp>
      <p:cxnSp>
        <p:nvCxnSpPr>
          <p:cNvPr id="13317" name="Straight Connector 8"/>
          <p:cNvCxnSpPr>
            <a:cxnSpLocks noChangeShapeType="1"/>
          </p:cNvCxnSpPr>
          <p:nvPr/>
        </p:nvCxnSpPr>
        <p:spPr bwMode="auto">
          <a:xfrm>
            <a:off x="381000" y="62484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sp>
        <p:nvSpPr>
          <p:cNvPr id="13318" name="Text Placeholder 2"/>
          <p:cNvSpPr txBox="1">
            <a:spLocks/>
          </p:cNvSpPr>
          <p:nvPr/>
        </p:nvSpPr>
        <p:spPr bwMode="auto">
          <a:xfrm>
            <a:off x="304802" y="1344614"/>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spcBef>
                <a:spcPct val="20000"/>
              </a:spcBef>
            </a:pPr>
            <a:r>
              <a:rPr lang="en-US" sz="800" b="1">
                <a:solidFill>
                  <a:srgbClr val="000000"/>
                </a:solidFill>
              </a:rPr>
              <a:t>J Am Coll Cardiol. 2012;():. doi:10.1016/j.jacc.2012.06.056</a:t>
            </a:r>
          </a:p>
        </p:txBody>
      </p:sp>
      <p:sp>
        <p:nvSpPr>
          <p:cNvPr id="13319" name="Text Placeholder 2"/>
          <p:cNvSpPr txBox="1">
            <a:spLocks/>
          </p:cNvSpPr>
          <p:nvPr/>
        </p:nvSpPr>
        <p:spPr bwMode="auto">
          <a:xfrm>
            <a:off x="1828800" y="1420813"/>
            <a:ext cx="7086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spcBef>
                <a:spcPct val="20000"/>
              </a:spcBef>
            </a:pPr>
            <a:endParaRPr lang="en-US" sz="1200" b="1">
              <a:solidFill>
                <a:srgbClr val="000000"/>
              </a:solidFill>
            </a:endParaRPr>
          </a:p>
        </p:txBody>
      </p:sp>
      <p:sp>
        <p:nvSpPr>
          <p:cNvPr id="13320" name="Text Placeholder 2"/>
          <p:cNvSpPr txBox="1">
            <a:spLocks/>
          </p:cNvSpPr>
          <p:nvPr/>
        </p:nvSpPr>
        <p:spPr bwMode="auto">
          <a:xfrm>
            <a:off x="609602" y="5562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spcBef>
                <a:spcPct val="20000"/>
              </a:spcBef>
            </a:pPr>
            <a:r>
              <a:rPr lang="en-US" sz="1000" b="1">
                <a:solidFill>
                  <a:srgbClr val="000000"/>
                </a:solidFill>
              </a:rPr>
              <a:t>Distribution of Appropriateness Score
Distribution of the appropriateness score in patients with stable coronary artery disease undergoing cardiac catheterization. A score of 1 to 3 indicates inappropriate indication, a score of 4 to 6 indicates uncertain indication, and a score of 7 to 9 indicates appropriate indication for coronary revascularization. ACC = American College of Cardiology.
</a:t>
            </a:r>
          </a:p>
        </p:txBody>
      </p:sp>
      <p:sp>
        <p:nvSpPr>
          <p:cNvPr id="13321" name="TextBox 11"/>
          <p:cNvSpPr txBox="1">
            <a:spLocks noChangeArrowheads="1"/>
          </p:cNvSpPr>
          <p:nvPr/>
        </p:nvSpPr>
        <p:spPr bwMode="auto">
          <a:xfrm>
            <a:off x="609603" y="5286375"/>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l" eaLnBrk="1" hangingPunct="1"/>
            <a:r>
              <a:rPr lang="en-US" sz="1200" b="1">
                <a:solidFill>
                  <a:srgbClr val="000000"/>
                </a:solidFill>
              </a:rPr>
              <a:t>Figure Legend:</a:t>
            </a:r>
          </a:p>
        </p:txBody>
      </p:sp>
      <p:cxnSp>
        <p:nvCxnSpPr>
          <p:cNvPr id="13322" name="Straight Connector 14"/>
          <p:cNvCxnSpPr>
            <a:cxnSpLocks noChangeShapeType="1"/>
          </p:cNvCxnSpPr>
          <p:nvPr/>
        </p:nvCxnSpPr>
        <p:spPr bwMode="auto">
          <a:xfrm>
            <a:off x="381000" y="17526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pic>
        <p:nvPicPr>
          <p:cNvPr id="13323" name="Picture 2" descr="JACCJ_PPT_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Cove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63901" y="1919059"/>
            <a:ext cx="407511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8032" y="1916836"/>
            <a:ext cx="2915816" cy="1200329"/>
          </a:xfrm>
          <a:prstGeom prst="rect">
            <a:avLst/>
          </a:prstGeom>
          <a:noFill/>
        </p:spPr>
        <p:txBody>
          <a:bodyPr wrap="square" lIns="91311" tIns="45658" rIns="91311" bIns="45658" rtlCol="0">
            <a:spAutoFit/>
          </a:bodyPr>
          <a:lstStyle/>
          <a:p>
            <a:r>
              <a:rPr lang="en-GB" dirty="0" smtClean="0">
                <a:solidFill>
                  <a:srgbClr val="FF0000"/>
                </a:solidFill>
              </a:rPr>
              <a:t>40 % of all PCIs are inappropriate or uncertain</a:t>
            </a:r>
            <a:endParaRPr lang="en-GB" dirty="0">
              <a:solidFill>
                <a:srgbClr val="FF0000"/>
              </a:solidFill>
            </a:endParaRPr>
          </a:p>
        </p:txBody>
      </p:sp>
      <p:sp>
        <p:nvSpPr>
          <p:cNvPr id="4" name="Rectangle 3"/>
          <p:cNvSpPr/>
          <p:nvPr/>
        </p:nvSpPr>
        <p:spPr>
          <a:xfrm>
            <a:off x="573053" y="2696835"/>
            <a:ext cx="7924794" cy="2308324"/>
          </a:xfrm>
          <a:prstGeom prst="rect">
            <a:avLst/>
          </a:prstGeom>
          <a:solidFill>
            <a:srgbClr val="FFFF00"/>
          </a:solidFill>
          <a:ln>
            <a:solidFill>
              <a:srgbClr val="FF0000"/>
            </a:solidFill>
          </a:ln>
        </p:spPr>
        <p:txBody>
          <a:bodyPr wrap="square">
            <a:spAutoFit/>
          </a:bodyPr>
          <a:lstStyle/>
          <a:p>
            <a:r>
              <a:rPr lang="en-GB" dirty="0" smtClean="0">
                <a:solidFill>
                  <a:srgbClr val="FF0000"/>
                </a:solidFill>
              </a:rPr>
              <a:t>ACC has recently </a:t>
            </a:r>
            <a:r>
              <a:rPr lang="en-GB" dirty="0" smtClean="0">
                <a:solidFill>
                  <a:srgbClr val="FF0000"/>
                </a:solidFill>
              </a:rPr>
              <a:t>banished </a:t>
            </a:r>
            <a:r>
              <a:rPr lang="en-GB" dirty="0" smtClean="0">
                <a:solidFill>
                  <a:srgbClr val="FF0000"/>
                </a:solidFill>
              </a:rPr>
              <a:t>word </a:t>
            </a:r>
            <a:r>
              <a:rPr lang="en-GB" dirty="0" smtClean="0">
                <a:solidFill>
                  <a:srgbClr val="FF0000"/>
                </a:solidFill>
              </a:rPr>
              <a:t>"inappropriate" in reference to patients who don't need stent implants. Instead, </a:t>
            </a:r>
            <a:r>
              <a:rPr lang="en-GB" dirty="0" smtClean="0">
                <a:solidFill>
                  <a:srgbClr val="FF0000"/>
                </a:solidFill>
              </a:rPr>
              <a:t>it calls these cases "</a:t>
            </a:r>
            <a:r>
              <a:rPr lang="en-GB" dirty="0" smtClean="0">
                <a:solidFill>
                  <a:srgbClr val="FF0000"/>
                </a:solidFill>
              </a:rPr>
              <a:t>rarely appropriate." For patients where the use </a:t>
            </a:r>
            <a:r>
              <a:rPr lang="en-GB" dirty="0" smtClean="0">
                <a:solidFill>
                  <a:srgbClr val="FF0000"/>
                </a:solidFill>
              </a:rPr>
              <a:t>of </a:t>
            </a:r>
            <a:r>
              <a:rPr lang="en-GB" dirty="0" smtClean="0">
                <a:solidFill>
                  <a:srgbClr val="FF0000"/>
                </a:solidFill>
              </a:rPr>
              <a:t>cardiac stents </a:t>
            </a:r>
            <a:r>
              <a:rPr lang="en-GB" dirty="0" smtClean="0">
                <a:solidFill>
                  <a:srgbClr val="FF0000"/>
                </a:solidFill>
              </a:rPr>
              <a:t>unclear, ACC </a:t>
            </a:r>
            <a:r>
              <a:rPr lang="en-GB" dirty="0" smtClean="0">
                <a:solidFill>
                  <a:srgbClr val="FF0000"/>
                </a:solidFill>
              </a:rPr>
              <a:t>has coined the phrase "may be appropriate" to replace "uncertain</a:t>
            </a:r>
            <a:r>
              <a:rPr lang="en-GB" dirty="0" smtClean="0">
                <a:solidFill>
                  <a:srgbClr val="FF0000"/>
                </a:solidFill>
              </a:rPr>
              <a:t>."</a:t>
            </a:r>
            <a:endParaRPr lang="en-GB" dirty="0" smtClean="0">
              <a:solidFill>
                <a:srgbClr val="FF0000"/>
              </a:solidFill>
            </a:endParaRPr>
          </a:p>
        </p:txBody>
      </p:sp>
    </p:spTree>
    <p:extLst>
      <p:ext uri="{BB962C8B-B14F-4D97-AF65-F5344CB8AC3E}">
        <p14:creationId xmlns:p14="http://schemas.microsoft.com/office/powerpoint/2010/main" val="290061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09555" y="549277"/>
            <a:ext cx="8855075" cy="719138"/>
          </a:xfrm>
          <a:noFill/>
        </p:spPr>
        <p:txBody>
          <a:bodyPr lIns="91926" tIns="45965" rIns="91926" bIns="45965"/>
          <a:lstStyle/>
          <a:p>
            <a:r>
              <a:rPr lang="en-US" sz="2400" dirty="0">
                <a:latin typeface="Arial Unicode MS" pitchFamily="34" charset="-128"/>
              </a:rPr>
              <a:t>CABG in Switzerland, 2001 – 2006: 30 % reduction of operative revascularizations, only 20 % are OPCAB</a:t>
            </a:r>
          </a:p>
        </p:txBody>
      </p:sp>
      <p:graphicFrame>
        <p:nvGraphicFramePr>
          <p:cNvPr id="2" name="Object 3"/>
          <p:cNvGraphicFramePr>
            <a:graphicFrameLocks noGrp="1"/>
          </p:cNvGraphicFramePr>
          <p:nvPr>
            <p:ph type="chart" idx="4294967295"/>
          </p:nvPr>
        </p:nvGraphicFramePr>
        <p:xfrm>
          <a:off x="423867" y="1612900"/>
          <a:ext cx="8486775" cy="4573588"/>
        </p:xfrm>
        <a:graphic>
          <a:graphicData uri="http://schemas.openxmlformats.org/drawingml/2006/chart">
            <c:chart xmlns:c="http://schemas.openxmlformats.org/drawingml/2006/chart" xmlns:r="http://schemas.openxmlformats.org/officeDocument/2006/relationships" r:id="rId3"/>
          </a:graphicData>
        </a:graphic>
      </p:graphicFrame>
      <p:sp>
        <p:nvSpPr>
          <p:cNvPr id="46084" name="Text Box 4"/>
          <p:cNvSpPr txBox="1">
            <a:spLocks noChangeArrowheads="1"/>
          </p:cNvSpPr>
          <p:nvPr/>
        </p:nvSpPr>
        <p:spPr bwMode="auto">
          <a:xfrm>
            <a:off x="4859354" y="6237295"/>
            <a:ext cx="4105275" cy="46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1" tIns="45648" rIns="91291" bIns="45648">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spcBef>
                <a:spcPct val="50000"/>
              </a:spcBef>
            </a:pPr>
            <a:r>
              <a:rPr lang="en-GB" i="1" dirty="0">
                <a:latin typeface="Arial Unicode MS" pitchFamily="34" charset="-128"/>
                <a:ea typeface="Arial Unicode MS" pitchFamily="34" charset="-128"/>
                <a:cs typeface="Arial Unicode MS" pitchFamily="34" charset="-128"/>
              </a:rPr>
              <a:t>Source: Prof. </a:t>
            </a:r>
            <a:r>
              <a:rPr lang="en-GB" i="1" dirty="0" err="1">
                <a:latin typeface="Arial Unicode MS" pitchFamily="34" charset="-128"/>
                <a:ea typeface="Arial Unicode MS" pitchFamily="34" charset="-128"/>
                <a:cs typeface="Arial Unicode MS" pitchFamily="34" charset="-128"/>
              </a:rPr>
              <a:t>T.Carrel</a:t>
            </a:r>
            <a:r>
              <a:rPr lang="en-GB" i="1" dirty="0">
                <a:latin typeface="Arial Unicode MS" pitchFamily="34" charset="-128"/>
                <a:ea typeface="Arial Unicode MS" pitchFamily="34" charset="-128"/>
                <a:cs typeface="Arial Unicode MS" pitchFamily="34" charset="-128"/>
              </a:rPr>
              <a:t>, Bern</a:t>
            </a:r>
          </a:p>
        </p:txBody>
      </p:sp>
      <p:pic>
        <p:nvPicPr>
          <p:cNvPr id="46085" name="Picture 3" descr="logo uni"/>
          <p:cNvPicPr>
            <a:picLocks noChangeAspect="1" noChangeArrowheads="1"/>
          </p:cNvPicPr>
          <p:nvPr/>
        </p:nvPicPr>
        <p:blipFill>
          <a:blip r:embed="rId4">
            <a:clrChange>
              <a:clrFrom>
                <a:srgbClr val="FFFFFF"/>
              </a:clrFrom>
              <a:clrTo>
                <a:srgbClr val="FFFFFF">
                  <a:alpha val="0"/>
                </a:srgbClr>
              </a:clrTo>
            </a:clrChange>
            <a:lum bright="88000" contrast="-70000"/>
            <a:extLst>
              <a:ext uri="{28A0092B-C50C-407E-A947-70E740481C1C}">
                <a14:useLocalDpi xmlns:a14="http://schemas.microsoft.com/office/drawing/2010/main" val="0"/>
              </a:ext>
            </a:extLst>
          </a:blip>
          <a:srcRect/>
          <a:stretch>
            <a:fillRect/>
          </a:stretch>
        </p:blipFill>
        <p:spPr bwMode="auto">
          <a:xfrm>
            <a:off x="8316914" y="115904"/>
            <a:ext cx="698500" cy="688975"/>
          </a:xfrm>
          <a:prstGeom prst="rect">
            <a:avLst/>
          </a:prstGeom>
          <a:noFill/>
          <a:ln>
            <a:noFill/>
          </a:ln>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2">
                                            <p:graphicEl>
                                              <a:chart seriesIdx="-3" categoryIdx="-3" bldStep="gridLegend"/>
                                            </p:graphic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249"/>
                                          </p:stCondLst>
                                        </p:cTn>
                                        <p:tgtEl>
                                          <p:spTgt spid="2">
                                            <p:graphicEl>
                                              <a:chart seriesIdx="0" categoryIdx="0" bldStep="ptInCategory"/>
                                            </p:graphic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249"/>
                                          </p:stCondLst>
                                        </p:cTn>
                                        <p:tgtEl>
                                          <p:spTgt spid="2">
                                            <p:graphicEl>
                                              <a:chart seriesIdx="1" categoryIdx="0" bldStep="ptInCategory"/>
                                            </p:graphicEl>
                                          </p:spTgt>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500"/>
                                  </p:stCondLst>
                                  <p:childTnLst>
                                    <p:set>
                                      <p:cBhvr>
                                        <p:cTn id="15" dur="1" fill="hold">
                                          <p:stCondLst>
                                            <p:cond delay="249"/>
                                          </p:stCondLst>
                                        </p:cTn>
                                        <p:tgtEl>
                                          <p:spTgt spid="2">
                                            <p:graphicEl>
                                              <a:chart seriesIdx="0" categoryIdx="1" bldStep="ptInCategory"/>
                                            </p:graphic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500"/>
                                  </p:stCondLst>
                                  <p:childTnLst>
                                    <p:set>
                                      <p:cBhvr>
                                        <p:cTn id="18" dur="1" fill="hold">
                                          <p:stCondLst>
                                            <p:cond delay="249"/>
                                          </p:stCondLst>
                                        </p:cTn>
                                        <p:tgtEl>
                                          <p:spTgt spid="2">
                                            <p:graphicEl>
                                              <a:chart seriesIdx="1" categoryIdx="1" bldStep="ptInCategory"/>
                                            </p:graphicEl>
                                          </p:spTgt>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500"/>
                                  </p:stCondLst>
                                  <p:childTnLst>
                                    <p:set>
                                      <p:cBhvr>
                                        <p:cTn id="21" dur="1" fill="hold">
                                          <p:stCondLst>
                                            <p:cond delay="249"/>
                                          </p:stCondLst>
                                        </p:cTn>
                                        <p:tgtEl>
                                          <p:spTgt spid="2">
                                            <p:graphicEl>
                                              <a:chart seriesIdx="0" categoryIdx="2" bldStep="ptInCategory"/>
                                            </p:graphicEl>
                                          </p:spTgt>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500"/>
                                  </p:stCondLst>
                                  <p:childTnLst>
                                    <p:set>
                                      <p:cBhvr>
                                        <p:cTn id="24" dur="1" fill="hold">
                                          <p:stCondLst>
                                            <p:cond delay="249"/>
                                          </p:stCondLst>
                                        </p:cTn>
                                        <p:tgtEl>
                                          <p:spTgt spid="2">
                                            <p:graphicEl>
                                              <a:chart seriesIdx="1" categoryIdx="2" bldStep="ptInCategory"/>
                                            </p:graphicEl>
                                          </p:spTgt>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500"/>
                                  </p:stCondLst>
                                  <p:childTnLst>
                                    <p:set>
                                      <p:cBhvr>
                                        <p:cTn id="27" dur="1" fill="hold">
                                          <p:stCondLst>
                                            <p:cond delay="249"/>
                                          </p:stCondLst>
                                        </p:cTn>
                                        <p:tgtEl>
                                          <p:spTgt spid="2">
                                            <p:graphicEl>
                                              <a:chart seriesIdx="0" categoryIdx="3" bldStep="ptInCategory"/>
                                            </p:graphicEl>
                                          </p:spTgt>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500"/>
                                  </p:stCondLst>
                                  <p:childTnLst>
                                    <p:set>
                                      <p:cBhvr>
                                        <p:cTn id="30" dur="1" fill="hold">
                                          <p:stCondLst>
                                            <p:cond delay="249"/>
                                          </p:stCondLst>
                                        </p:cTn>
                                        <p:tgtEl>
                                          <p:spTgt spid="2">
                                            <p:graphicEl>
                                              <a:chart seriesIdx="1" categoryIdx="3" bldStep="ptInCategory"/>
                                            </p:graphicEl>
                                          </p:spTgt>
                                        </p:tgtEl>
                                        <p:attrNameLst>
                                          <p:attrName>style.visibility</p:attrName>
                                        </p:attrNameLst>
                                      </p:cBhvr>
                                      <p:to>
                                        <p:strVal val="visible"/>
                                      </p:to>
                                    </p:set>
                                  </p:childTnLst>
                                </p:cTn>
                              </p:par>
                            </p:childTnLst>
                          </p:cTn>
                        </p:par>
                        <p:par>
                          <p:cTn id="31" fill="hold">
                            <p:stCondLst>
                              <p:cond delay="6750"/>
                            </p:stCondLst>
                            <p:childTnLst>
                              <p:par>
                                <p:cTn id="32" presetID="1" presetClass="entr" presetSubtype="0" fill="hold" grpId="0" nodeType="afterEffect">
                                  <p:stCondLst>
                                    <p:cond delay="500"/>
                                  </p:stCondLst>
                                  <p:childTnLst>
                                    <p:set>
                                      <p:cBhvr>
                                        <p:cTn id="33" dur="1" fill="hold">
                                          <p:stCondLst>
                                            <p:cond delay="249"/>
                                          </p:stCondLst>
                                        </p:cTn>
                                        <p:tgtEl>
                                          <p:spTgt spid="2">
                                            <p:graphicEl>
                                              <a:chart seriesIdx="0" categoryIdx="4" bldStep="ptInCategory"/>
                                            </p:graphicEl>
                                          </p:spTgt>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500"/>
                                  </p:stCondLst>
                                  <p:childTnLst>
                                    <p:set>
                                      <p:cBhvr>
                                        <p:cTn id="36" dur="1" fill="hold">
                                          <p:stCondLst>
                                            <p:cond delay="249"/>
                                          </p:stCondLst>
                                        </p:cTn>
                                        <p:tgtEl>
                                          <p:spTgt spid="2">
                                            <p:graphicEl>
                                              <a:chart seriesIdx="1" categoryIdx="4" bldStep="ptInCategory"/>
                                            </p:graphicEl>
                                          </p:spTgt>
                                        </p:tgtEl>
                                        <p:attrNameLst>
                                          <p:attrName>style.visibility</p:attrName>
                                        </p:attrNameLst>
                                      </p:cBhvr>
                                      <p:to>
                                        <p:strVal val="visible"/>
                                      </p:to>
                                    </p:set>
                                  </p:childTnLst>
                                </p:cTn>
                              </p:par>
                            </p:childTnLst>
                          </p:cTn>
                        </p:par>
                        <p:par>
                          <p:cTn id="37" fill="hold">
                            <p:stCondLst>
                              <p:cond delay="8250"/>
                            </p:stCondLst>
                            <p:childTnLst>
                              <p:par>
                                <p:cTn id="38" presetID="1" presetClass="entr" presetSubtype="0" fill="hold" grpId="0" nodeType="afterEffect">
                                  <p:stCondLst>
                                    <p:cond delay="500"/>
                                  </p:stCondLst>
                                  <p:childTnLst>
                                    <p:set>
                                      <p:cBhvr>
                                        <p:cTn id="39" dur="1" fill="hold">
                                          <p:stCondLst>
                                            <p:cond delay="249"/>
                                          </p:stCondLst>
                                        </p:cTn>
                                        <p:tgtEl>
                                          <p:spTgt spid="2">
                                            <p:graphicEl>
                                              <a:chart seriesIdx="0" categoryIdx="5" bldStep="ptInCategory"/>
                                            </p:graphicEl>
                                          </p:spTgt>
                                        </p:tgtEl>
                                        <p:attrNameLst>
                                          <p:attrName>style.visibility</p:attrName>
                                        </p:attrNameLst>
                                      </p:cBhvr>
                                      <p:to>
                                        <p:strVal val="visible"/>
                                      </p:to>
                                    </p:set>
                                  </p:childTnLst>
                                </p:cTn>
                              </p:par>
                            </p:childTnLst>
                          </p:cTn>
                        </p:par>
                        <p:par>
                          <p:cTn id="40" fill="hold">
                            <p:stCondLst>
                              <p:cond delay="9000"/>
                            </p:stCondLst>
                            <p:childTnLst>
                              <p:par>
                                <p:cTn id="41" presetID="1" presetClass="entr" presetSubtype="0" fill="hold" grpId="0" nodeType="afterEffect">
                                  <p:stCondLst>
                                    <p:cond delay="500"/>
                                  </p:stCondLst>
                                  <p:childTnLst>
                                    <p:set>
                                      <p:cBhvr>
                                        <p:cTn id="42" dur="1" fill="hold">
                                          <p:stCondLst>
                                            <p:cond delay="249"/>
                                          </p:stCondLst>
                                        </p:cTn>
                                        <p:tgtEl>
                                          <p:spTgt spid="2">
                                            <p:graphicEl>
                                              <a:chart seriesIdx="1" categoryIdx="5"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El"/>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txBox="1">
            <a:spLocks noGrp="1"/>
          </p:cNvSpPr>
          <p:nvPr/>
        </p:nvSpPr>
        <p:spPr bwMode="auto">
          <a:xfrm>
            <a:off x="457200" y="6356367"/>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l" eaLnBrk="1" hangingPunct="1"/>
            <a:r>
              <a:rPr lang="en-US" sz="1100">
                <a:solidFill>
                  <a:srgbClr val="898989"/>
                </a:solidFill>
              </a:rPr>
              <a:t>Date of download: </a:t>
            </a:r>
          </a:p>
          <a:p>
            <a:pPr algn="l" eaLnBrk="1" hangingPunct="1"/>
            <a:r>
              <a:rPr lang="en-US" sz="1100">
                <a:solidFill>
                  <a:srgbClr val="898989"/>
                </a:solidFill>
              </a:rPr>
              <a:t>5/16/2013</a:t>
            </a:r>
          </a:p>
        </p:txBody>
      </p:sp>
      <p:sp>
        <p:nvSpPr>
          <p:cNvPr id="13315" name="Footer Placeholder 4"/>
          <p:cNvSpPr txBox="1">
            <a:spLocks noGrp="1"/>
          </p:cNvSpPr>
          <p:nvPr/>
        </p:nvSpPr>
        <p:spPr bwMode="auto">
          <a:xfrm>
            <a:off x="2743200" y="6356367"/>
            <a:ext cx="3657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1100">
                <a:solidFill>
                  <a:srgbClr val="898989"/>
                </a:solidFill>
              </a:rPr>
              <a:t>Copyright © The American College of Cardiology. </a:t>
            </a:r>
          </a:p>
          <a:p>
            <a:pPr eaLnBrk="1" hangingPunct="1"/>
            <a:r>
              <a:rPr lang="en-US" sz="1100">
                <a:solidFill>
                  <a:srgbClr val="898989"/>
                </a:solidFill>
              </a:rPr>
              <a:t>All rights reserved.</a:t>
            </a:r>
          </a:p>
        </p:txBody>
      </p:sp>
      <p:sp>
        <p:nvSpPr>
          <p:cNvPr id="13316" name="Text Placeholder 2"/>
          <p:cNvSpPr txBox="1">
            <a:spLocks/>
          </p:cNvSpPr>
          <p:nvPr/>
        </p:nvSpPr>
        <p:spPr bwMode="auto">
          <a:xfrm>
            <a:off x="304804" y="735013"/>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l" eaLnBrk="1" hangingPunct="1">
              <a:spcBef>
                <a:spcPct val="20000"/>
              </a:spcBef>
            </a:pPr>
            <a:r>
              <a:rPr lang="en-US" sz="1200" b="1">
                <a:solidFill>
                  <a:srgbClr val="000000"/>
                </a:solidFill>
              </a:rPr>
              <a:t>From: 2011 ACCF/AHA/SCAI Guideline for Percutaneous Coronary Intervention: A Report of the American College of Cardiology Foundation/American Heart Association Task Force on Practice Guidelines and the Society for Cardiovascular Angiography and Interventions</a:t>
            </a:r>
          </a:p>
        </p:txBody>
      </p:sp>
      <p:cxnSp>
        <p:nvCxnSpPr>
          <p:cNvPr id="13317" name="Straight Connector 8"/>
          <p:cNvCxnSpPr>
            <a:cxnSpLocks noChangeShapeType="1"/>
          </p:cNvCxnSpPr>
          <p:nvPr/>
        </p:nvCxnSpPr>
        <p:spPr bwMode="auto">
          <a:xfrm>
            <a:off x="381000" y="62484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sp>
        <p:nvSpPr>
          <p:cNvPr id="13318" name="Text Placeholder 2"/>
          <p:cNvSpPr txBox="1">
            <a:spLocks/>
          </p:cNvSpPr>
          <p:nvPr/>
        </p:nvSpPr>
        <p:spPr bwMode="auto">
          <a:xfrm>
            <a:off x="304802" y="1344614"/>
            <a:ext cx="838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l" eaLnBrk="1" hangingPunct="1">
              <a:spcBef>
                <a:spcPct val="20000"/>
              </a:spcBef>
            </a:pPr>
            <a:r>
              <a:rPr lang="en-US" sz="800" b="1">
                <a:solidFill>
                  <a:srgbClr val="000000"/>
                </a:solidFill>
              </a:rPr>
              <a:t>J Am Coll Cardiol. 2011;58(24):e44-e122. doi:10.1016/j.jacc.2011.08.007</a:t>
            </a:r>
          </a:p>
        </p:txBody>
      </p:sp>
      <p:sp>
        <p:nvSpPr>
          <p:cNvPr id="13319" name="Text Placeholder 2"/>
          <p:cNvSpPr txBox="1">
            <a:spLocks/>
          </p:cNvSpPr>
          <p:nvPr/>
        </p:nvSpPr>
        <p:spPr bwMode="auto">
          <a:xfrm>
            <a:off x="1828800" y="1420813"/>
            <a:ext cx="7086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l" eaLnBrk="1" hangingPunct="1">
              <a:spcBef>
                <a:spcPct val="20000"/>
              </a:spcBef>
            </a:pPr>
            <a:endParaRPr lang="en-US" sz="1200" b="1">
              <a:solidFill>
                <a:srgbClr val="000000"/>
              </a:solidFill>
            </a:endParaRPr>
          </a:p>
        </p:txBody>
      </p:sp>
      <p:sp>
        <p:nvSpPr>
          <p:cNvPr id="13320" name="Text Placeholder 2"/>
          <p:cNvSpPr txBox="1">
            <a:spLocks/>
          </p:cNvSpPr>
          <p:nvPr/>
        </p:nvSpPr>
        <p:spPr bwMode="auto">
          <a:xfrm>
            <a:off x="419104" y="5181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l" eaLnBrk="1" hangingPunct="1">
              <a:spcBef>
                <a:spcPct val="20000"/>
              </a:spcBef>
            </a:pPr>
            <a:r>
              <a:rPr lang="en-US" sz="1000" b="1" dirty="0">
                <a:solidFill>
                  <a:srgbClr val="000000"/>
                </a:solidFill>
              </a:rPr>
              <a:t>1-Year Mortality After Revascularization for </a:t>
            </a:r>
            <a:r>
              <a:rPr lang="en-US" sz="1000" b="1" dirty="0" err="1">
                <a:solidFill>
                  <a:srgbClr val="000000"/>
                </a:solidFill>
              </a:rPr>
              <a:t>Multivessel</a:t>
            </a:r>
            <a:r>
              <a:rPr lang="en-US" sz="1000" b="1" dirty="0">
                <a:solidFill>
                  <a:srgbClr val="000000"/>
                </a:solidFill>
              </a:rPr>
              <a:t> Disease and Diabetes Mellitus
An OR of &gt;1 suggests an advantage of CABG over PCI. ARTS I indicates Arterial Revascularization Therapy Study I (185); BARI I, Bypass Angioplasty Revascularization Investigation I (74); CABG, coronary artery bypass graft; CAD, coronary artery disease; </a:t>
            </a:r>
            <a:r>
              <a:rPr lang="en-US" sz="1000" b="1" dirty="0" err="1">
                <a:solidFill>
                  <a:srgbClr val="000000"/>
                </a:solidFill>
              </a:rPr>
              <a:t>CARDia</a:t>
            </a:r>
            <a:r>
              <a:rPr lang="en-US" sz="1000" b="1" dirty="0">
                <a:solidFill>
                  <a:srgbClr val="000000"/>
                </a:solidFill>
              </a:rPr>
              <a:t>, Coronary Artery Revascularization in Diabetes (186); CI, confidence interval; MASS II, Medicine, Angioplasty, or Surgery Study II (78); OR, odds ratio; PCI, percutaneous coronary intervention; SYNTAX, Synergy between Percutaneous Coronary Intervention with TAXUS and Cardiac Surgery; and W, weighted (76).
</a:t>
            </a:r>
          </a:p>
        </p:txBody>
      </p:sp>
      <p:sp>
        <p:nvSpPr>
          <p:cNvPr id="13321" name="TextBox 11"/>
          <p:cNvSpPr txBox="1">
            <a:spLocks noChangeArrowheads="1"/>
          </p:cNvSpPr>
          <p:nvPr/>
        </p:nvSpPr>
        <p:spPr bwMode="auto">
          <a:xfrm>
            <a:off x="457200" y="4724400"/>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8" rIns="91311" bIns="45658">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l" eaLnBrk="1" hangingPunct="1"/>
            <a:r>
              <a:rPr lang="en-US" sz="1200" b="1" dirty="0">
                <a:solidFill>
                  <a:srgbClr val="000000"/>
                </a:solidFill>
              </a:rPr>
              <a:t>Figure Legend:</a:t>
            </a:r>
          </a:p>
        </p:txBody>
      </p:sp>
      <p:cxnSp>
        <p:nvCxnSpPr>
          <p:cNvPr id="13322" name="Straight Connector 14"/>
          <p:cNvCxnSpPr>
            <a:cxnSpLocks noChangeShapeType="1"/>
          </p:cNvCxnSpPr>
          <p:nvPr/>
        </p:nvCxnSpPr>
        <p:spPr bwMode="auto">
          <a:xfrm>
            <a:off x="381000" y="1752600"/>
            <a:ext cx="8382000" cy="0"/>
          </a:xfrm>
          <a:prstGeom prst="line">
            <a:avLst/>
          </a:prstGeom>
          <a:noFill/>
          <a:ln w="9525" algn="ctr">
            <a:solidFill>
              <a:srgbClr val="BFBFBF"/>
            </a:solidFill>
            <a:round/>
            <a:headEnd/>
            <a:tailEnd/>
          </a:ln>
          <a:extLst>
            <a:ext uri="{909E8E84-426E-40DD-AFC4-6F175D3DCCD1}">
              <a14:hiddenFill xmlns:a14="http://schemas.microsoft.com/office/drawing/2010/main">
                <a:noFill/>
              </a14:hiddenFill>
            </a:ext>
          </a:extLst>
        </p:spPr>
      </p:cxnSp>
      <p:pic>
        <p:nvPicPr>
          <p:cNvPr id="13323" name="Picture 2" descr="JACCJ_PPT_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057405"/>
            <a:ext cx="8132618" cy="186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45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755650" y="2133600"/>
            <a:ext cx="7772400" cy="2232025"/>
          </a:xfrm>
        </p:spPr>
        <p:txBody>
          <a:bodyPr lIns="91440" tIns="45720" rIns="91440" bIns="45720"/>
          <a:lstStyle/>
          <a:p>
            <a:pPr>
              <a:lnSpc>
                <a:spcPct val="80000"/>
              </a:lnSpc>
              <a:buFontTx/>
              <a:buNone/>
            </a:pPr>
            <a:r>
              <a:rPr lang="en-GB" altLang="de-DE" sz="3600" i="1" dirty="0" smtClean="0">
                <a:solidFill>
                  <a:srgbClr val="FFFF66"/>
                </a:solidFill>
                <a:latin typeface="Arial" charset="0"/>
              </a:rPr>
              <a:t>Major weakness of many randomized CAD treatment trials: </a:t>
            </a:r>
            <a:endParaRPr lang="en-GB" altLang="de-DE" sz="3600" i="1" dirty="0" smtClean="0">
              <a:solidFill>
                <a:srgbClr val="FFFF66"/>
              </a:solidFill>
              <a:latin typeface="Arial" charset="0"/>
            </a:endParaRPr>
          </a:p>
          <a:p>
            <a:pPr>
              <a:lnSpc>
                <a:spcPct val="80000"/>
              </a:lnSpc>
              <a:buFontTx/>
              <a:buNone/>
            </a:pPr>
            <a:endParaRPr lang="en-GB" altLang="de-DE" sz="3600" i="1" dirty="0" smtClean="0">
              <a:solidFill>
                <a:srgbClr val="FFFF66"/>
              </a:solidFill>
              <a:latin typeface="Arial" charset="0"/>
            </a:endParaRPr>
          </a:p>
          <a:p>
            <a:pPr marL="514350" indent="-514350">
              <a:lnSpc>
                <a:spcPct val="80000"/>
              </a:lnSpc>
              <a:buFont typeface="+mj-lt"/>
              <a:buAutoNum type="arabicPeriod"/>
            </a:pPr>
            <a:r>
              <a:rPr lang="en-GB" altLang="de-DE" sz="3600" i="1" dirty="0" smtClean="0">
                <a:solidFill>
                  <a:srgbClr val="FFFF66"/>
                </a:solidFill>
                <a:latin typeface="Arial" charset="0"/>
              </a:rPr>
              <a:t>low </a:t>
            </a:r>
            <a:r>
              <a:rPr lang="en-GB" altLang="de-DE" sz="3600" i="1" dirty="0" smtClean="0">
                <a:solidFill>
                  <a:srgbClr val="FFFF66"/>
                </a:solidFill>
                <a:latin typeface="Arial" charset="0"/>
              </a:rPr>
              <a:t>recruitment </a:t>
            </a:r>
            <a:endParaRPr lang="en-GB" altLang="de-DE" sz="3600" i="1" dirty="0" smtClean="0">
              <a:solidFill>
                <a:srgbClr val="FFFF66"/>
              </a:solidFill>
              <a:latin typeface="Arial" charset="0"/>
            </a:endParaRPr>
          </a:p>
          <a:p>
            <a:pPr marL="514350" indent="-514350">
              <a:lnSpc>
                <a:spcPct val="80000"/>
              </a:lnSpc>
              <a:buFont typeface="+mj-lt"/>
              <a:buAutoNum type="arabicPeriod"/>
            </a:pPr>
            <a:endParaRPr lang="en-GB" altLang="de-DE" sz="3600" i="1" dirty="0" smtClean="0">
              <a:solidFill>
                <a:srgbClr val="FFFF66"/>
              </a:solidFill>
              <a:latin typeface="Arial" charset="0"/>
            </a:endParaRPr>
          </a:p>
          <a:p>
            <a:pPr marL="514350" indent="-514350">
              <a:lnSpc>
                <a:spcPct val="80000"/>
              </a:lnSpc>
              <a:buFont typeface="+mj-lt"/>
              <a:buAutoNum type="arabicPeriod"/>
            </a:pPr>
            <a:r>
              <a:rPr lang="en-GB" altLang="de-DE" sz="3600" i="1" dirty="0" smtClean="0">
                <a:solidFill>
                  <a:srgbClr val="FFFF66"/>
                </a:solidFill>
                <a:latin typeface="Arial" charset="0"/>
              </a:rPr>
              <a:t>selection </a:t>
            </a:r>
            <a:r>
              <a:rPr lang="en-GB" altLang="de-DE" sz="3600" i="1" dirty="0" smtClean="0">
                <a:solidFill>
                  <a:srgbClr val="FFFF66"/>
                </a:solidFill>
                <a:latin typeface="Arial" charset="0"/>
              </a:rPr>
              <a:t>bias by primary recruiter, i.e. cardiologist</a:t>
            </a:r>
          </a:p>
        </p:txBody>
      </p:sp>
      <p:pic>
        <p:nvPicPr>
          <p:cNvPr id="26627" name="Picture 3" descr="logo uni"/>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01000" y="228600"/>
            <a:ext cx="990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848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11188" y="125760"/>
            <a:ext cx="7772400" cy="1143000"/>
          </a:xfrm>
        </p:spPr>
        <p:txBody>
          <a:bodyPr/>
          <a:lstStyle/>
          <a:p>
            <a:r>
              <a:rPr lang="en-US" sz="3200" dirty="0"/>
              <a:t>Bilateral IMA grafting: a “permanent” solution</a:t>
            </a:r>
          </a:p>
        </p:txBody>
      </p:sp>
      <p:pic>
        <p:nvPicPr>
          <p:cNvPr id="54275" name="Picture 3" descr="LIMA zum RIVA, gut"/>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107950" y="1484784"/>
            <a:ext cx="4464050" cy="44640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4276" name="Picture 4" descr="RIMA zur RCA GUT"/>
          <p:cNvPicPr>
            <a:picLocks noChangeAspect="1" noChangeArrowheads="1"/>
          </p:cNvPicPr>
          <p:nvPr/>
        </p:nvPicPr>
        <p:blipFill>
          <a:blip r:embed="rId4">
            <a:lum bright="12000" contrast="18000"/>
            <a:extLst>
              <a:ext uri="{28A0092B-C50C-407E-A947-70E740481C1C}">
                <a14:useLocalDpi xmlns:a14="http://schemas.microsoft.com/office/drawing/2010/main" val="0"/>
              </a:ext>
            </a:extLst>
          </a:blip>
          <a:srcRect/>
          <a:stretch>
            <a:fillRect/>
          </a:stretch>
        </p:blipFill>
        <p:spPr bwMode="auto">
          <a:xfrm>
            <a:off x="4572001" y="2276475"/>
            <a:ext cx="4383088" cy="43830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1" y="6438900"/>
            <a:ext cx="20955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992201"/>
            <a:ext cx="6262688" cy="487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2" name="Text Box 3"/>
          <p:cNvSpPr txBox="1">
            <a:spLocks noChangeArrowheads="1"/>
          </p:cNvSpPr>
          <p:nvPr/>
        </p:nvSpPr>
        <p:spPr bwMode="auto">
          <a:xfrm>
            <a:off x="179389" y="6678622"/>
            <a:ext cx="8783637"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75" tIns="44940" rIns="89875" bIns="4494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9pPr>
          </a:lstStyle>
          <a:p>
            <a:pPr algn="l" defTabSz="456583">
              <a:lnSpc>
                <a:spcPct val="93000"/>
              </a:lnSpc>
              <a:buClr>
                <a:srgbClr val="000000"/>
              </a:buClr>
              <a:buSzPct val="100000"/>
            </a:pPr>
            <a:r>
              <a:rPr lang="en-GB" sz="1400">
                <a:solidFill>
                  <a:srgbClr val="000000"/>
                </a:solidFill>
              </a:rPr>
              <a:t>Copyright ©2012 The Society of Thoracic Surgeons</a:t>
            </a:r>
          </a:p>
        </p:txBody>
      </p:sp>
      <p:sp>
        <p:nvSpPr>
          <p:cNvPr id="2053" name="Text Box 4"/>
          <p:cNvSpPr txBox="1">
            <a:spLocks noChangeArrowheads="1"/>
          </p:cNvSpPr>
          <p:nvPr/>
        </p:nvSpPr>
        <p:spPr bwMode="auto">
          <a:xfrm>
            <a:off x="179389" y="5973763"/>
            <a:ext cx="8783637"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75" tIns="44940" rIns="89875" bIns="44940"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9pPr>
          </a:lstStyle>
          <a:p>
            <a:pPr defTabSz="456583">
              <a:lnSpc>
                <a:spcPct val="93000"/>
              </a:lnSpc>
              <a:buClr>
                <a:srgbClr val="000000"/>
              </a:buClr>
              <a:buSzPct val="100000"/>
            </a:pPr>
            <a:r>
              <a:rPr lang="en-GB" sz="1800" b="1">
                <a:solidFill>
                  <a:srgbClr val="000000"/>
                </a:solidFill>
              </a:rPr>
              <a:t>Dimitrova  K. R. et al.; Ann Thorac Surg 2012;94:475-481</a:t>
            </a:r>
          </a:p>
        </p:txBody>
      </p:sp>
      <p:sp>
        <p:nvSpPr>
          <p:cNvPr id="2054" name="Text Box 5"/>
          <p:cNvSpPr txBox="1">
            <a:spLocks noChangeArrowheads="1"/>
          </p:cNvSpPr>
          <p:nvPr/>
        </p:nvSpPr>
        <p:spPr bwMode="auto">
          <a:xfrm>
            <a:off x="179389" y="179393"/>
            <a:ext cx="8783637" cy="63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875" tIns="44940" rIns="89875" bIns="4494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MS Gothic" charset="-128"/>
              </a:defRPr>
            </a:lvl9pPr>
          </a:lstStyle>
          <a:p>
            <a:pPr defTabSz="456583">
              <a:lnSpc>
                <a:spcPct val="93000"/>
              </a:lnSpc>
              <a:buClr>
                <a:srgbClr val="000000"/>
              </a:buClr>
              <a:buSzPct val="100000"/>
            </a:pPr>
            <a:r>
              <a:rPr lang="en-GB" sz="1800" b="1">
                <a:solidFill>
                  <a:srgbClr val="000000"/>
                </a:solidFill>
              </a:rPr>
              <a:t>Kaplan-Meier-estimated disease progression rates in all territories with patent conduits</a:t>
            </a:r>
          </a:p>
        </p:txBody>
      </p:sp>
    </p:spTree>
    <p:extLst>
      <p:ext uri="{BB962C8B-B14F-4D97-AF65-F5344CB8AC3E}">
        <p14:creationId xmlns:p14="http://schemas.microsoft.com/office/powerpoint/2010/main" val="2831731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LIMA take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6" y="2006604"/>
            <a:ext cx="4965700" cy="3717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7107" name="Text Box 2"/>
          <p:cNvSpPr txBox="1">
            <a:spLocks noChangeArrowheads="1"/>
          </p:cNvSpPr>
          <p:nvPr/>
        </p:nvSpPr>
        <p:spPr bwMode="auto">
          <a:xfrm>
            <a:off x="250826" y="188913"/>
            <a:ext cx="8928100" cy="52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1" tIns="45648" rIns="91291" bIns="45648">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2800">
                <a:solidFill>
                  <a:schemeClr val="bg1"/>
                </a:solidFill>
              </a:rPr>
              <a:t>Classic CABG is neither small nor painless procedure</a:t>
            </a:r>
            <a:endParaRPr lang="de-CH" sz="2800">
              <a:solidFill>
                <a:schemeClr val="bg1"/>
              </a:solidFill>
            </a:endParaRPr>
          </a:p>
        </p:txBody>
      </p:sp>
      <p:pic>
        <p:nvPicPr>
          <p:cNvPr id="223235" name="Picture 3" descr="median-sternotomy-cracke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1" y="1557355"/>
            <a:ext cx="3328988" cy="45354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3240" name="Picture 8" descr="median-sternoto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17" y="1916127"/>
            <a:ext cx="5197475" cy="39465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7110" name="Rectangle 10"/>
          <p:cNvSpPr>
            <a:spLocks noChangeArrowheads="1"/>
          </p:cNvSpPr>
          <p:nvPr/>
        </p:nvSpPr>
        <p:spPr bwMode="auto">
          <a:xfrm>
            <a:off x="1763718" y="2276475"/>
            <a:ext cx="649287" cy="431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91" tIns="45648" rIns="91291" bIns="45648"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3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idx="4294967295"/>
          </p:nvPr>
        </p:nvSpPr>
        <p:spPr>
          <a:xfrm>
            <a:off x="863602" y="84138"/>
            <a:ext cx="8229600" cy="1143000"/>
          </a:xfrm>
        </p:spPr>
        <p:txBody>
          <a:bodyPr/>
          <a:lstStyle/>
          <a:p>
            <a:pPr algn="r" eaLnBrk="1" hangingPunct="1"/>
            <a:r>
              <a:rPr lang="nl-BE" sz="3200" b="1"/>
              <a:t>Patient information and consent</a:t>
            </a:r>
            <a:endParaRPr lang="en-US" sz="3200" b="1"/>
          </a:p>
        </p:txBody>
      </p:sp>
      <p:grpSp>
        <p:nvGrpSpPr>
          <p:cNvPr id="65539" name="Group 5"/>
          <p:cNvGrpSpPr>
            <a:grpSpLocks/>
          </p:cNvGrpSpPr>
          <p:nvPr/>
        </p:nvGrpSpPr>
        <p:grpSpPr bwMode="auto">
          <a:xfrm>
            <a:off x="684390" y="1062038"/>
            <a:ext cx="7834489" cy="4843462"/>
            <a:chOff x="593" y="678"/>
            <a:chExt cx="4510" cy="3382"/>
          </a:xfrm>
        </p:grpSpPr>
        <p:sp>
          <p:nvSpPr>
            <p:cNvPr id="165894" name="Rectangle 6"/>
            <p:cNvSpPr>
              <a:spLocks noChangeArrowheads="1"/>
            </p:cNvSpPr>
            <p:nvPr/>
          </p:nvSpPr>
          <p:spPr bwMode="invGray">
            <a:xfrm>
              <a:off x="593" y="678"/>
              <a:ext cx="4510" cy="3382"/>
            </a:xfrm>
            <a:prstGeom prst="rect">
              <a:avLst/>
            </a:prstGeom>
            <a:gradFill rotWithShape="0">
              <a:gsLst>
                <a:gs pos="0">
                  <a:srgbClr val="007379"/>
                </a:gs>
                <a:gs pos="100000">
                  <a:srgbClr val="007379">
                    <a:gamma/>
                    <a:shade val="46275"/>
                    <a:invGamma/>
                  </a:srgbClr>
                </a:gs>
              </a:gsLst>
              <a:path path="shape">
                <a:fillToRect l="50000" t="50000" r="50000" b="50000"/>
              </a:path>
            </a:gradFill>
            <a:ln w="12700">
              <a:solidFill>
                <a:schemeClr val="hlink"/>
              </a:solidFill>
              <a:miter lim="800000"/>
              <a:headEnd type="none" w="sm" len="sm"/>
              <a:tailEnd type="none" w="sm" len="sm"/>
            </a:ln>
            <a:effectLst>
              <a:outerShdw dist="127000" dir="3187806" algn="ctr" rotWithShape="0">
                <a:schemeClr val="bg2"/>
              </a:outerShdw>
            </a:effectLst>
          </p:spPr>
          <p:txBody>
            <a:bodyPr wrap="none" anchor="ctr"/>
            <a:lstStyle/>
            <a:p>
              <a:pPr algn="l" defTabSz="456476" eaLnBrk="1" hangingPunct="1">
                <a:defRPr/>
              </a:pPr>
              <a:endParaRPr lang="en-US" sz="1800" b="1">
                <a:solidFill>
                  <a:srgbClr val="000000"/>
                </a:solidFill>
                <a:latin typeface="Calibri" pitchFamily="34" charset="0"/>
              </a:endParaRPr>
            </a:p>
          </p:txBody>
        </p:sp>
        <p:pic>
          <p:nvPicPr>
            <p:cNvPr id="65542" name="Picture 7" descr="Scan_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 y="720"/>
              <a:ext cx="4387" cy="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5896" name="Text Box 8"/>
          <p:cNvSpPr txBox="1">
            <a:spLocks noChangeArrowheads="1"/>
          </p:cNvSpPr>
          <p:nvPr/>
        </p:nvSpPr>
        <p:spPr bwMode="auto">
          <a:xfrm>
            <a:off x="764828" y="4830774"/>
            <a:ext cx="7666567" cy="1006475"/>
          </a:xfrm>
          <a:prstGeom prst="rect">
            <a:avLst/>
          </a:prstGeom>
          <a:solidFill>
            <a:srgbClr val="CCFFCC"/>
          </a:solidFill>
          <a:ln w="9525">
            <a:noFill/>
            <a:miter lim="800000"/>
            <a:headEnd/>
            <a:tailEnd/>
          </a:ln>
          <a:effectLst>
            <a:outerShdw dist="35921" dir="2700000" algn="ctr" rotWithShape="0">
              <a:schemeClr val="bg2"/>
            </a:outerShdw>
          </a:effectLst>
        </p:spPr>
        <p:txBody>
          <a:bodyPr lIns="91291" tIns="45648" rIns="91291" bIns="45648">
            <a:spAutoFit/>
          </a:bodyPr>
          <a:lstStyle/>
          <a:p>
            <a:pPr defTabSz="456476" eaLnBrk="1" hangingPunct="1">
              <a:defRPr/>
            </a:pPr>
            <a:r>
              <a:rPr lang="en-US" sz="3000" b="1">
                <a:solidFill>
                  <a:srgbClr val="000000"/>
                </a:solidFill>
                <a:ea typeface="Arial Unicode MS" pitchFamily="34" charset="-128"/>
                <a:cs typeface="Arial Unicode MS" pitchFamily="34" charset="-128"/>
              </a:rPr>
              <a:t>When asked, most patients will prefer the less invasive PCI over surgery</a:t>
            </a:r>
          </a:p>
        </p:txBody>
      </p:sp>
    </p:spTree>
    <p:extLst>
      <p:ext uri="{BB962C8B-B14F-4D97-AF65-F5344CB8AC3E}">
        <p14:creationId xmlns:p14="http://schemas.microsoft.com/office/powerpoint/2010/main" val="2364381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250826" y="188913"/>
            <a:ext cx="8928100" cy="525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1" tIns="45648" rIns="91291" bIns="45648">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2800">
                <a:solidFill>
                  <a:schemeClr val="bg1"/>
                </a:solidFill>
              </a:rPr>
              <a:t>These two punctures are all what PCI needs</a:t>
            </a:r>
            <a:endParaRPr lang="de-CH" sz="2800">
              <a:solidFill>
                <a:schemeClr val="bg1"/>
              </a:solidFill>
            </a:endParaRPr>
          </a:p>
        </p:txBody>
      </p:sp>
      <p:pic>
        <p:nvPicPr>
          <p:cNvPr id="48131" name="Picture 7" descr="femoral-cath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2" y="996952"/>
            <a:ext cx="8064500" cy="5626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p:txBody>
          <a:bodyPr/>
          <a:lstStyle/>
          <a:p>
            <a:pPr algn="ctr">
              <a:lnSpc>
                <a:spcPct val="90000"/>
              </a:lnSpc>
              <a:buFontTx/>
              <a:buNone/>
            </a:pPr>
            <a:r>
              <a:rPr lang="en-GB" sz="4400" i="1">
                <a:solidFill>
                  <a:srgbClr val="FFFF66"/>
                </a:solidFill>
              </a:rPr>
              <a:t>It is not a question if invasive cardiologist will replace the coronary surgeon, but only when.</a:t>
            </a:r>
          </a:p>
          <a:p>
            <a:pPr algn="ctr">
              <a:lnSpc>
                <a:spcPct val="90000"/>
              </a:lnSpc>
              <a:buFontTx/>
              <a:buNone/>
            </a:pPr>
            <a:endParaRPr lang="en-GB" sz="4400" i="1">
              <a:solidFill>
                <a:srgbClr val="FFFF66"/>
              </a:solidFill>
            </a:endParaRPr>
          </a:p>
          <a:p>
            <a:pPr algn="ctr">
              <a:lnSpc>
                <a:spcPct val="90000"/>
              </a:lnSpc>
              <a:buFontTx/>
              <a:buNone/>
            </a:pPr>
            <a:r>
              <a:rPr lang="en-GB" sz="3600" i="1">
                <a:solidFill>
                  <a:srgbClr val="FFFF66"/>
                </a:solidFill>
              </a:rPr>
              <a:t>Patrick Serruys, 2004</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688132" y="2636912"/>
            <a:ext cx="7772400" cy="2522984"/>
          </a:xfrm>
        </p:spPr>
        <p:txBody>
          <a:bodyPr/>
          <a:lstStyle/>
          <a:p>
            <a:pPr algn="ctr">
              <a:lnSpc>
                <a:spcPct val="90000"/>
              </a:lnSpc>
              <a:buFontTx/>
              <a:buNone/>
            </a:pPr>
            <a:r>
              <a:rPr lang="en-GB" sz="3600" i="1" dirty="0">
                <a:solidFill>
                  <a:srgbClr val="FFFF66"/>
                </a:solidFill>
              </a:rPr>
              <a:t> Iatrogenesis: inadvertent adverse effect or complication resulting from medical treatment or </a:t>
            </a:r>
            <a:r>
              <a:rPr lang="en-GB" sz="3600" i="1" dirty="0" smtClean="0">
                <a:solidFill>
                  <a:srgbClr val="FFFF66"/>
                </a:solidFill>
              </a:rPr>
              <a:t>advice.</a:t>
            </a:r>
          </a:p>
          <a:p>
            <a:pPr algn="ctr">
              <a:lnSpc>
                <a:spcPct val="90000"/>
              </a:lnSpc>
              <a:buFontTx/>
              <a:buNone/>
            </a:pPr>
            <a:r>
              <a:rPr lang="en-GB" sz="3600" i="1" dirty="0" smtClean="0">
                <a:solidFill>
                  <a:srgbClr val="FFFF66"/>
                </a:solidFill>
              </a:rPr>
              <a:t>In coronary artery disease, also </a:t>
            </a:r>
            <a:r>
              <a:rPr lang="en-GB" sz="3600" i="1" dirty="0">
                <a:solidFill>
                  <a:srgbClr val="FFFF66"/>
                </a:solidFill>
              </a:rPr>
              <a:t>known as: “See it, stent </a:t>
            </a:r>
            <a:r>
              <a:rPr lang="en-GB" sz="3600" i="1" dirty="0" smtClean="0">
                <a:solidFill>
                  <a:srgbClr val="FFFF66"/>
                </a:solidFill>
              </a:rPr>
              <a:t>it”</a:t>
            </a:r>
            <a:endParaRPr lang="en-GB" sz="3600" i="1" dirty="0">
              <a:solidFill>
                <a:srgbClr val="FFFF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0" y="1061890"/>
            <a:ext cx="9068344" cy="1214984"/>
          </a:xfrm>
          <a:prstGeom prst="rect">
            <a:avLst/>
          </a:prstGeom>
          <a:ln>
            <a:solidFill>
              <a:srgbClr val="FF0000"/>
            </a:solidFill>
          </a:ln>
        </p:spPr>
      </p:pic>
      <p:sp>
        <p:nvSpPr>
          <p:cNvPr id="3" name="Rectangle 2"/>
          <p:cNvSpPr/>
          <p:nvPr/>
        </p:nvSpPr>
        <p:spPr>
          <a:xfrm>
            <a:off x="2483768" y="6266929"/>
            <a:ext cx="6516216" cy="461665"/>
          </a:xfrm>
          <a:prstGeom prst="rect">
            <a:avLst/>
          </a:prstGeom>
        </p:spPr>
        <p:txBody>
          <a:bodyPr wrap="square">
            <a:spAutoFit/>
          </a:bodyPr>
          <a:lstStyle/>
          <a:p>
            <a:r>
              <a:rPr lang="en-GB" dirty="0"/>
              <a:t>Circulation</a:t>
            </a:r>
            <a:r>
              <a:rPr lang="en-GB" dirty="0" smtClean="0"/>
              <a:t>. 2000</a:t>
            </a:r>
            <a:r>
              <a:rPr lang="en-GB" dirty="0"/>
              <a:t>; 101: e198-e199</a:t>
            </a:r>
          </a:p>
        </p:txBody>
      </p:sp>
    </p:spTree>
    <p:extLst>
      <p:ext uri="{BB962C8B-B14F-4D97-AF65-F5344CB8AC3E}">
        <p14:creationId xmlns:p14="http://schemas.microsoft.com/office/powerpoint/2010/main" val="3449669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08720"/>
            <a:ext cx="7772400" cy="5328592"/>
          </a:xfrm>
        </p:spPr>
        <p:txBody>
          <a:bodyPr/>
          <a:lstStyle/>
          <a:p>
            <a:pPr marL="0" indent="0">
              <a:buNone/>
            </a:pPr>
            <a:r>
              <a:rPr lang="en-GB" dirty="0">
                <a:solidFill>
                  <a:srgbClr val="FFFF00"/>
                </a:solidFill>
              </a:rPr>
              <a:t>Stenting belongs to one of the bleakest chapters in the history of Western medicine. Cardiologists are marching on because the interventional cardiology industry has a cash flow comparable to the GDP of many countries and doesn’t want to lose it</a:t>
            </a:r>
            <a:r>
              <a:rPr lang="en-GB" dirty="0" smtClean="0">
                <a:solidFill>
                  <a:srgbClr val="FFFF00"/>
                </a:solidFill>
              </a:rPr>
              <a:t>.</a:t>
            </a:r>
          </a:p>
          <a:p>
            <a:pPr marL="0" indent="0">
              <a:buNone/>
            </a:pPr>
            <a:endParaRPr lang="en-GB" dirty="0"/>
          </a:p>
          <a:p>
            <a:pPr marL="0" indent="0">
              <a:buNone/>
            </a:pPr>
            <a:r>
              <a:rPr lang="en-GB" sz="2400" i="1" dirty="0" err="1"/>
              <a:t>Nortin</a:t>
            </a:r>
            <a:r>
              <a:rPr lang="en-GB" sz="2400" i="1" dirty="0"/>
              <a:t> </a:t>
            </a:r>
            <a:r>
              <a:rPr lang="en-GB" sz="2400" i="1" dirty="0" err="1"/>
              <a:t>Hadler</a:t>
            </a:r>
            <a:r>
              <a:rPr lang="en-GB" sz="2400" i="1" dirty="0"/>
              <a:t>, </a:t>
            </a:r>
            <a:r>
              <a:rPr lang="en-GB" sz="2400" i="1" dirty="0" smtClean="0"/>
              <a:t>professor </a:t>
            </a:r>
            <a:r>
              <a:rPr lang="en-GB" sz="2400" i="1" dirty="0"/>
              <a:t>of medicine at the University of North Carolina at Chapel Hill</a:t>
            </a:r>
          </a:p>
          <a:p>
            <a:endParaRPr lang="en-US" dirty="0"/>
          </a:p>
        </p:txBody>
      </p:sp>
    </p:spTree>
    <p:extLst>
      <p:ext uri="{BB962C8B-B14F-4D97-AF65-F5344CB8AC3E}">
        <p14:creationId xmlns:p14="http://schemas.microsoft.com/office/powerpoint/2010/main" val="21768772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66">
                <a:gamma/>
                <a:shade val="46275"/>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1600200"/>
          </a:xfrm>
          <a:noFill/>
          <a:ln/>
        </p:spPr>
        <p:txBody>
          <a:bodyPr/>
          <a:lstStyle/>
          <a:p>
            <a:r>
              <a:rPr lang="en-US" sz="2400" dirty="0" smtClean="0">
                <a:latin typeface="Arial" pitchFamily="34" charset="0"/>
              </a:rPr>
              <a:t>STUDY ENROLLMENT IN MAJOR RANDOMIZED STUDIES COMPARING </a:t>
            </a:r>
            <a:br>
              <a:rPr lang="en-US" sz="2400" dirty="0" smtClean="0">
                <a:latin typeface="Arial" pitchFamily="34" charset="0"/>
              </a:rPr>
            </a:br>
            <a:r>
              <a:rPr lang="en-US" sz="2400" dirty="0" smtClean="0">
                <a:latin typeface="Arial" pitchFamily="34" charset="0"/>
              </a:rPr>
              <a:t>PTCA TO CABG  IN THE NINETIES </a:t>
            </a:r>
            <a:br>
              <a:rPr lang="en-US" sz="2400" dirty="0" smtClean="0">
                <a:latin typeface="Arial" pitchFamily="34" charset="0"/>
              </a:rPr>
            </a:br>
            <a:r>
              <a:rPr lang="en-US" sz="2400" dirty="0" smtClean="0">
                <a:latin typeface="Arial" pitchFamily="34" charset="0"/>
              </a:rPr>
              <a:t>(91’730  </a:t>
            </a:r>
            <a:r>
              <a:rPr lang="en-US" sz="2400" dirty="0">
                <a:latin typeface="Arial" pitchFamily="34" charset="0"/>
              </a:rPr>
              <a:t>patients screened)</a:t>
            </a:r>
            <a:br>
              <a:rPr lang="en-US" sz="2400" dirty="0">
                <a:latin typeface="Arial" pitchFamily="34" charset="0"/>
              </a:rPr>
            </a:br>
            <a:r>
              <a:rPr lang="en-US" sz="2400" i="1" dirty="0">
                <a:latin typeface="Arial" pitchFamily="34" charset="0"/>
              </a:rPr>
              <a:t> </a:t>
            </a:r>
            <a:r>
              <a:rPr lang="en-US" sz="2000" dirty="0">
                <a:solidFill>
                  <a:schemeClr val="accent2"/>
                </a:solidFill>
                <a:latin typeface="Arial" pitchFamily="34" charset="0"/>
              </a:rPr>
              <a:t>RITA, ERACI, GABI, EAST, CABRI AND BARI trials</a:t>
            </a:r>
            <a:endParaRPr lang="en-US" sz="2000" dirty="0">
              <a:solidFill>
                <a:schemeClr val="accent2"/>
              </a:solidFill>
              <a:latin typeface="Switzerland" charset="0"/>
            </a:endParaRPr>
          </a:p>
        </p:txBody>
      </p:sp>
      <p:graphicFrame>
        <p:nvGraphicFramePr>
          <p:cNvPr id="2" name="Object 3"/>
          <p:cNvGraphicFramePr>
            <a:graphicFrameLocks noGrp="1"/>
          </p:cNvGraphicFramePr>
          <p:nvPr>
            <p:ph type="chart" idx="1"/>
            <p:extLst>
              <p:ext uri="{D42A27DB-BD31-4B8C-83A1-F6EECF244321}">
                <p14:modId xmlns:p14="http://schemas.microsoft.com/office/powerpoint/2010/main" val="1129811488"/>
              </p:ext>
            </p:extLst>
          </p:nvPr>
        </p:nvGraphicFramePr>
        <p:xfrm>
          <a:off x="1066802" y="2336800"/>
          <a:ext cx="7145867" cy="4279900"/>
        </p:xfrm>
        <a:graphic>
          <a:graphicData uri="http://schemas.openxmlformats.org/drawingml/2006/chart">
            <c:chart xmlns:c="http://schemas.openxmlformats.org/drawingml/2006/chart" xmlns:r="http://schemas.openxmlformats.org/officeDocument/2006/relationships" r:id="rId3"/>
          </a:graphicData>
        </a:graphic>
      </p:graphicFrame>
      <p:pic>
        <p:nvPicPr>
          <p:cNvPr id="3076" name="Picture 4" descr="C:\DESKSCAN\PTCA\logo uni.tif"/>
          <p:cNvPicPr>
            <a:picLocks noChangeAspect="1" noChangeArrowheads="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060267" y="152405"/>
            <a:ext cx="948267" cy="900333"/>
          </a:xfrm>
          <a:prstGeom prst="rect">
            <a:avLst/>
          </a:prstGeom>
          <a:noFill/>
          <a:extLst>
            <a:ext uri="{909E8E84-426E-40DD-AFC4-6F175D3DCCD1}">
              <a14:hiddenFill xmlns:a14="http://schemas.microsoft.com/office/drawing/2010/main">
                <a:solidFill>
                  <a:srgbClr val="333399"/>
                </a:solidFill>
              </a14:hiddenFill>
            </a:ext>
          </a:extLst>
        </p:spPr>
      </p:pic>
    </p:spTree>
    <p:extLst>
      <p:ext uri="{BB962C8B-B14F-4D97-AF65-F5344CB8AC3E}">
        <p14:creationId xmlns:p14="http://schemas.microsoft.com/office/powerpoint/2010/main" val="288678726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66">
                <a:gamma/>
                <a:shade val="46275"/>
                <a:invGamma/>
              </a:srgbClr>
            </a:gs>
            <a:gs pos="100000">
              <a:srgbClr val="000066"/>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1600200"/>
          </a:xfrm>
          <a:noFill/>
          <a:ln/>
        </p:spPr>
        <p:txBody>
          <a:bodyPr/>
          <a:lstStyle/>
          <a:p>
            <a:r>
              <a:rPr lang="en-US" sz="2400" dirty="0">
                <a:solidFill>
                  <a:srgbClr val="FFFF00"/>
                </a:solidFill>
                <a:latin typeface="Arial" pitchFamily="34" charset="0"/>
              </a:rPr>
              <a:t>RANDOMIZATION IN  </a:t>
            </a:r>
            <a:r>
              <a:rPr lang="en-US" sz="2400" i="1" dirty="0">
                <a:solidFill>
                  <a:srgbClr val="FFFF00"/>
                </a:solidFill>
                <a:latin typeface="Arial" pitchFamily="34" charset="0"/>
              </a:rPr>
              <a:t>ARTS </a:t>
            </a:r>
            <a:r>
              <a:rPr lang="en-US" sz="2400" dirty="0">
                <a:solidFill>
                  <a:srgbClr val="FFFF00"/>
                </a:solidFill>
                <a:latin typeface="Arial" pitchFamily="34" charset="0"/>
              </a:rPr>
              <a:t>TRIAL</a:t>
            </a:r>
            <a:br>
              <a:rPr lang="en-US" sz="2400" dirty="0">
                <a:solidFill>
                  <a:srgbClr val="FFFF00"/>
                </a:solidFill>
                <a:latin typeface="Arial" pitchFamily="34" charset="0"/>
              </a:rPr>
            </a:br>
            <a:r>
              <a:rPr lang="en-US" sz="2400" dirty="0">
                <a:solidFill>
                  <a:srgbClr val="FFFF00"/>
                </a:solidFill>
                <a:latin typeface="Arial" pitchFamily="34" charset="0"/>
              </a:rPr>
              <a:t>(</a:t>
            </a:r>
            <a:r>
              <a:rPr lang="en-US" sz="2400" i="1" dirty="0">
                <a:solidFill>
                  <a:srgbClr val="FFFF00"/>
                </a:solidFill>
                <a:latin typeface="Arial" pitchFamily="34" charset="0"/>
              </a:rPr>
              <a:t>Arterial Revascularization Therapy Study</a:t>
            </a:r>
            <a:r>
              <a:rPr lang="en-US" sz="2400" i="1" dirty="0" smtClean="0">
                <a:solidFill>
                  <a:srgbClr val="FFFF00"/>
                </a:solidFill>
                <a:latin typeface="Arial" pitchFamily="34" charset="0"/>
              </a:rPr>
              <a:t>)</a:t>
            </a:r>
            <a:br>
              <a:rPr lang="en-US" sz="2400" i="1" dirty="0" smtClean="0">
                <a:solidFill>
                  <a:srgbClr val="FFFF00"/>
                </a:solidFill>
                <a:latin typeface="Arial" pitchFamily="34" charset="0"/>
              </a:rPr>
            </a:br>
            <a:r>
              <a:rPr lang="en-US" sz="2400" i="1" dirty="0" smtClean="0">
                <a:solidFill>
                  <a:srgbClr val="FFFF00"/>
                </a:solidFill>
                <a:latin typeface="Arial" pitchFamily="34" charset="0"/>
              </a:rPr>
              <a:t> </a:t>
            </a:r>
            <a:r>
              <a:rPr lang="en-US" sz="2000" dirty="0">
                <a:solidFill>
                  <a:srgbClr val="FFFF00"/>
                </a:solidFill>
                <a:latin typeface="Arial" pitchFamily="34" charset="0"/>
              </a:rPr>
              <a:t>University Hospital Zürich, April-December </a:t>
            </a:r>
            <a:r>
              <a:rPr lang="en-US" sz="2000" dirty="0" smtClean="0">
                <a:solidFill>
                  <a:srgbClr val="FFFF00"/>
                </a:solidFill>
                <a:latin typeface="Arial" pitchFamily="34" charset="0"/>
              </a:rPr>
              <a:t>1997, 986 patients</a:t>
            </a:r>
            <a:endParaRPr lang="en-US" sz="2000" dirty="0">
              <a:solidFill>
                <a:srgbClr val="FFFF00"/>
              </a:solidFill>
              <a:latin typeface="Switzerland" charset="0"/>
            </a:endParaRPr>
          </a:p>
        </p:txBody>
      </p:sp>
      <p:graphicFrame>
        <p:nvGraphicFramePr>
          <p:cNvPr id="2" name="Object 3"/>
          <p:cNvGraphicFramePr>
            <a:graphicFrameLocks noGrp="1"/>
          </p:cNvGraphicFramePr>
          <p:nvPr>
            <p:ph type="chart" idx="1"/>
            <p:extLst>
              <p:ext uri="{D42A27DB-BD31-4B8C-83A1-F6EECF244321}">
                <p14:modId xmlns:p14="http://schemas.microsoft.com/office/powerpoint/2010/main" val="775267852"/>
              </p:ext>
            </p:extLst>
          </p:nvPr>
        </p:nvGraphicFramePr>
        <p:xfrm>
          <a:off x="1337735" y="2336800"/>
          <a:ext cx="6613878" cy="3898900"/>
        </p:xfrm>
        <a:graphic>
          <a:graphicData uri="http://schemas.openxmlformats.org/drawingml/2006/chart">
            <c:chart xmlns:c="http://schemas.openxmlformats.org/drawingml/2006/chart" xmlns:r="http://schemas.openxmlformats.org/officeDocument/2006/relationships" r:id="rId2"/>
          </a:graphicData>
        </a:graphic>
      </p:graphicFrame>
      <p:pic>
        <p:nvPicPr>
          <p:cNvPr id="3076" name="Picture 4" descr="C:\DESKSCAN\PTCA\logo uni.tif"/>
          <p:cNvPicPr>
            <a:picLocks noChangeAspect="1" noChangeArrowheads="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8219410" y="0"/>
            <a:ext cx="924591" cy="836712"/>
          </a:xfrm>
          <a:prstGeom prst="rect">
            <a:avLst/>
          </a:prstGeom>
          <a:noFill/>
          <a:extLst>
            <a:ext uri="{909E8E84-426E-40DD-AFC4-6F175D3DCCD1}">
              <a14:hiddenFill xmlns:a14="http://schemas.microsoft.com/office/drawing/2010/main">
                <a:solidFill>
                  <a:srgbClr val="333399"/>
                </a:solidFill>
              </a14:hiddenFill>
            </a:ext>
          </a:extLst>
        </p:spPr>
      </p:pic>
    </p:spTree>
    <p:extLst>
      <p:ext uri="{BB962C8B-B14F-4D97-AF65-F5344CB8AC3E}">
        <p14:creationId xmlns:p14="http://schemas.microsoft.com/office/powerpoint/2010/main" val="354455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6164402" cy="5444822"/>
          </a:xfrm>
          <a:prstGeom prst="rect">
            <a:avLst/>
          </a:prstGeom>
          <a:ln>
            <a:solidFill>
              <a:srgbClr val="FF0000"/>
            </a:solidFill>
          </a:ln>
        </p:spPr>
      </p:pic>
      <p:sp>
        <p:nvSpPr>
          <p:cNvPr id="4" name="TextBox 3"/>
          <p:cNvSpPr txBox="1"/>
          <p:nvPr/>
        </p:nvSpPr>
        <p:spPr>
          <a:xfrm>
            <a:off x="251520" y="404670"/>
            <a:ext cx="8640960" cy="461665"/>
          </a:xfrm>
          <a:prstGeom prst="rect">
            <a:avLst/>
          </a:prstGeom>
          <a:noFill/>
        </p:spPr>
        <p:txBody>
          <a:bodyPr wrap="square" lIns="91311" tIns="45658" rIns="91311" bIns="45658" rtlCol="0">
            <a:spAutoFit/>
          </a:bodyPr>
          <a:lstStyle/>
          <a:p>
            <a:r>
              <a:rPr lang="en-GB" dirty="0" smtClean="0">
                <a:solidFill>
                  <a:srgbClr val="FFFF00"/>
                </a:solidFill>
              </a:rPr>
              <a:t>Participation of surgeons in creation of previous guidelines</a:t>
            </a:r>
            <a:endParaRPr lang="en-GB" dirty="0">
              <a:solidFill>
                <a:srgbClr val="FFFF00"/>
              </a:solidFill>
            </a:endParaRPr>
          </a:p>
        </p:txBody>
      </p:sp>
    </p:spTree>
    <p:extLst>
      <p:ext uri="{BB962C8B-B14F-4D97-AF65-F5344CB8AC3E}">
        <p14:creationId xmlns:p14="http://schemas.microsoft.com/office/powerpoint/2010/main" val="94236498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hème Office">
  <a:themeElements>
    <a:clrScheme name="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hème Office">
      <a:majorFont>
        <a:latin typeface="Calibri"/>
        <a:ea typeface="ＭＳ Ｐゴシック"/>
        <a:cs typeface=""/>
      </a:majorFont>
      <a:minorFont>
        <a:latin typeface="Calibri"/>
        <a:ea typeface="ＭＳ Ｐゴシック"/>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1" u="none" strike="noStrike" cap="none" normalizeH="0" baseline="0" smtClean="0">
            <a:ln>
              <a:noFill/>
            </a:ln>
            <a:solidFill>
              <a:schemeClr val="tx1"/>
            </a:solidFill>
            <a:effectLst/>
            <a:latin typeface="Arial" charset="0"/>
          </a:defRPr>
        </a:defPPr>
      </a:lstStyle>
    </a:lnDef>
  </a:objectDefaults>
  <a:extraClrSchemeLst>
    <a:extraClrScheme>
      <a:clrScheme name="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USZ">
  <a:themeElements>
    <a:clrScheme name="USZ">
      <a:dk1>
        <a:sysClr val="windowText" lastClr="000000"/>
      </a:dk1>
      <a:lt1>
        <a:sysClr val="window" lastClr="FFFFFF"/>
      </a:lt1>
      <a:dk2>
        <a:srgbClr val="0057A2"/>
      </a:dk2>
      <a:lt2>
        <a:srgbClr val="E5EAED"/>
      </a:lt2>
      <a:accent1>
        <a:srgbClr val="419BC9"/>
      </a:accent1>
      <a:accent2>
        <a:srgbClr val="86929A"/>
      </a:accent2>
      <a:accent3>
        <a:srgbClr val="FABC34"/>
      </a:accent3>
      <a:accent4>
        <a:srgbClr val="478B7D"/>
      </a:accent4>
      <a:accent5>
        <a:srgbClr val="A64633"/>
      </a:accent5>
      <a:accent6>
        <a:srgbClr val="8F699C"/>
      </a:accent6>
      <a:hlink>
        <a:srgbClr val="0000FF"/>
      </a:hlink>
      <a:folHlink>
        <a:srgbClr val="800080"/>
      </a:folHlink>
    </a:clrScheme>
    <a:fontScheme name="USZ_Powerpoint">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Blank Presentation">
  <a:themeElements>
    <a:clrScheme name="2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5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9_Office Theme">
  <a:themeElements>
    <a:clrScheme name="">
      <a:dk1>
        <a:srgbClr val="000000"/>
      </a:dk1>
      <a:lt1>
        <a:srgbClr val="FFFFFF"/>
      </a:lt1>
      <a:dk2>
        <a:srgbClr val="0033CC"/>
      </a:dk2>
      <a:lt2>
        <a:srgbClr val="FFFF00"/>
      </a:lt2>
      <a:accent1>
        <a:srgbClr val="FF9900"/>
      </a:accent1>
      <a:accent2>
        <a:srgbClr val="00FFFF"/>
      </a:accent2>
      <a:accent3>
        <a:srgbClr val="AAADE2"/>
      </a:accent3>
      <a:accent4>
        <a:srgbClr val="DADADA"/>
      </a:accent4>
      <a:accent5>
        <a:srgbClr val="FFCAAA"/>
      </a:accent5>
      <a:accent6>
        <a:srgbClr val="00E7E7"/>
      </a:accent6>
      <a:hlink>
        <a:srgbClr val="FF0033"/>
      </a:hlink>
      <a:folHlink>
        <a:srgbClr val="969696"/>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witzerland"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witzerland" charset="0"/>
          </a:defRPr>
        </a:defPPr>
      </a:lstStyle>
    </a:lnDef>
  </a:objectDefaults>
  <a:extraClrSchemeLst>
    <a:extraClrScheme>
      <a:clrScheme name="Office Theme 1">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Office Theme">
  <a:themeElements>
    <a:clrScheme name="">
      <a:dk1>
        <a:srgbClr val="000000"/>
      </a:dk1>
      <a:lt1>
        <a:srgbClr val="FFFFFF"/>
      </a:lt1>
      <a:dk2>
        <a:srgbClr val="0033CC"/>
      </a:dk2>
      <a:lt2>
        <a:srgbClr val="FFFF00"/>
      </a:lt2>
      <a:accent1>
        <a:srgbClr val="FF9900"/>
      </a:accent1>
      <a:accent2>
        <a:srgbClr val="00FFFF"/>
      </a:accent2>
      <a:accent3>
        <a:srgbClr val="AAADE2"/>
      </a:accent3>
      <a:accent4>
        <a:srgbClr val="DADADA"/>
      </a:accent4>
      <a:accent5>
        <a:srgbClr val="FFCAAA"/>
      </a:accent5>
      <a:accent6>
        <a:srgbClr val="00E7E7"/>
      </a:accent6>
      <a:hlink>
        <a:srgbClr val="FF0033"/>
      </a:hlink>
      <a:folHlink>
        <a:srgbClr val="969696"/>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witzerland"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Switzerland" charset="0"/>
          </a:defRPr>
        </a:defPPr>
      </a:lstStyle>
    </a:lnDef>
  </a:objectDefaults>
  <a:extraClrSchemeLst>
    <a:extraClrScheme>
      <a:clrScheme name="Office Theme 1">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_Blank Presentation">
  <a:themeElements>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5_Blank Presentation">
  <a:themeElements>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4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6_Blank Presentation">
  <a:themeElements>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3_Blank Pre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4_Default Design">
  <a:themeElements>
    <a:clrScheme name="">
      <a:dk1>
        <a:srgbClr val="000000"/>
      </a:dk1>
      <a:lt1>
        <a:srgbClr val="FFFFFF"/>
      </a:lt1>
      <a:dk2>
        <a:srgbClr val="0033CC"/>
      </a:dk2>
      <a:lt2>
        <a:srgbClr val="FFFF00"/>
      </a:lt2>
      <a:accent1>
        <a:srgbClr val="FF9900"/>
      </a:accent1>
      <a:accent2>
        <a:srgbClr val="00FFFF"/>
      </a:accent2>
      <a:accent3>
        <a:srgbClr val="AAADE2"/>
      </a:accent3>
      <a:accent4>
        <a:srgbClr val="DADADA"/>
      </a:accent4>
      <a:accent5>
        <a:srgbClr val="FFCAAA"/>
      </a:accent5>
      <a:accent6>
        <a:srgbClr val="00E7E7"/>
      </a:accent6>
      <a:hlink>
        <a:srgbClr val="FF0033"/>
      </a:hlink>
      <a:folHlink>
        <a:srgbClr val="969696"/>
      </a:folHlink>
    </a:clrScheme>
    <a:fontScheme name="2_Default 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Default Desig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Default Desig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7_Blank Presentation">
  <a:themeElements>
    <a:clrScheme name="4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4_Blank Presentatio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8_Blank Presentation">
  <a:themeElements>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3_Blank Pre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Blank Presentation">
  <a:themeElements>
    <a:clrScheme name="2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_Standarddesign">
  <a:themeElements>
    <a:clrScheme name="4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Standarddesign">
      <a:majorFont>
        <a:latin typeface="Times New Roman"/>
        <a:ea typeface=""/>
        <a:cs typeface="Arial"/>
      </a:majorFont>
      <a:minorFont>
        <a:latin typeface="Times New Roman"/>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4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EMPLATE ESC">
  <a:themeElements>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fontScheme name="1_TEMPLATE ES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PLATE ESC 1">
        <a:dk1>
          <a:srgbClr val="000066"/>
        </a:dk1>
        <a:lt1>
          <a:srgbClr val="FFFFFF"/>
        </a:lt1>
        <a:dk2>
          <a:srgbClr val="000000"/>
        </a:dk2>
        <a:lt2>
          <a:srgbClr val="808080"/>
        </a:lt2>
        <a:accent1>
          <a:srgbClr val="D00040"/>
        </a:accent1>
        <a:accent2>
          <a:srgbClr val="00CC99"/>
        </a:accent2>
        <a:accent3>
          <a:srgbClr val="FFFFFF"/>
        </a:accent3>
        <a:accent4>
          <a:srgbClr val="000056"/>
        </a:accent4>
        <a:accent5>
          <a:srgbClr val="E4AAAF"/>
        </a:accent5>
        <a:accent6>
          <a:srgbClr val="00B98A"/>
        </a:accent6>
        <a:hlink>
          <a:srgbClr val="000086"/>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Theme 1">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33"/>
    </a:hlink>
    <a:folHlink>
      <a:srgbClr val="969696"/>
    </a:folHlink>
  </a:clrScheme>
</a:themeOverride>
</file>

<file path=ppt/theme/themeOverride2.xml><?xml version="1.0" encoding="utf-8"?>
<a:themeOverride xmlns:a="http://schemas.openxmlformats.org/drawingml/2006/main">
  <a:clrScheme name="2_Default Design 1">
    <a:dk1>
      <a:srgbClr val="000000"/>
    </a:dk1>
    <a:lt1>
      <a:srgbClr val="FFFFFF"/>
    </a:lt1>
    <a:dk2>
      <a:srgbClr val="000066"/>
    </a:dk2>
    <a:lt2>
      <a:srgbClr val="FFFF00"/>
    </a:lt2>
    <a:accent1>
      <a:srgbClr val="FF9900"/>
    </a:accent1>
    <a:accent2>
      <a:srgbClr val="00FFFF"/>
    </a:accent2>
    <a:accent3>
      <a:srgbClr val="AAAAB8"/>
    </a:accent3>
    <a:accent4>
      <a:srgbClr val="DADADA"/>
    </a:accent4>
    <a:accent5>
      <a:srgbClr val="FFCAAA"/>
    </a:accent5>
    <a:accent6>
      <a:srgbClr val="00E7E7"/>
    </a:accent6>
    <a:hlink>
      <a:srgbClr val="FF0033"/>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0</TotalTime>
  <Words>1690</Words>
  <Application>Microsoft Office PowerPoint</Application>
  <PresentationFormat>On-screen Show (4:3)</PresentationFormat>
  <Paragraphs>138</Paragraphs>
  <Slides>67</Slides>
  <Notes>18</Notes>
  <HiddenSlides>0</HiddenSlides>
  <MMClips>0</MMClips>
  <ScaleCrop>false</ScaleCrop>
  <HeadingPairs>
    <vt:vector size="6" baseType="variant">
      <vt:variant>
        <vt:lpstr>Theme</vt:lpstr>
      </vt:variant>
      <vt:variant>
        <vt:i4>40</vt:i4>
      </vt:variant>
      <vt:variant>
        <vt:lpstr>Embedded OLE Servers</vt:lpstr>
      </vt:variant>
      <vt:variant>
        <vt:i4>1</vt:i4>
      </vt:variant>
      <vt:variant>
        <vt:lpstr>Slide Titles</vt:lpstr>
      </vt:variant>
      <vt:variant>
        <vt:i4>67</vt:i4>
      </vt:variant>
    </vt:vector>
  </HeadingPairs>
  <TitlesOfParts>
    <vt:vector size="108" baseType="lpstr">
      <vt:lpstr>1_Blank Presentation</vt:lpstr>
      <vt:lpstr>2_Blank Presentation</vt:lpstr>
      <vt:lpstr>3_Blank Presentation</vt:lpstr>
      <vt:lpstr>21_Blank Presentation</vt:lpstr>
      <vt:lpstr>1_Default Design</vt:lpstr>
      <vt:lpstr>1_TEMPLATE ESC</vt:lpstr>
      <vt:lpstr>2_TEMPLATE ESC</vt:lpstr>
      <vt:lpstr>3_TEMPLATE ESC</vt:lpstr>
      <vt:lpstr>4_TEMPLATE ESC</vt:lpstr>
      <vt:lpstr>5_TEMPLATE ESC</vt:lpstr>
      <vt:lpstr>6_TEMPLATE ESC</vt:lpstr>
      <vt:lpstr>7_TEMPLATE ESC</vt:lpstr>
      <vt:lpstr>8_TEMPLATE ESC</vt:lpstr>
      <vt:lpstr>9_TEMPLATE ESC</vt:lpstr>
      <vt:lpstr>10_TEMPLATE ESC</vt:lpstr>
      <vt:lpstr>11_TEMPLATE ESC</vt:lpstr>
      <vt:lpstr>12_TEMPLATE ESC</vt:lpstr>
      <vt:lpstr>Thème Office</vt:lpstr>
      <vt:lpstr>USZ</vt:lpstr>
      <vt:lpstr>2_Office Theme</vt:lpstr>
      <vt:lpstr>13_TEMPLATE ESC</vt:lpstr>
      <vt:lpstr>14_TEMPLATE ESC</vt:lpstr>
      <vt:lpstr>1_Office Theme</vt:lpstr>
      <vt:lpstr>22_Blank Presentation</vt:lpstr>
      <vt:lpstr>Office Theme</vt:lpstr>
      <vt:lpstr>3_Office Theme</vt:lpstr>
      <vt:lpstr>2_Default Design</vt:lpstr>
      <vt:lpstr>3_Default Design</vt:lpstr>
      <vt:lpstr>5_Office Theme</vt:lpstr>
      <vt:lpstr>6_Office Theme</vt:lpstr>
      <vt:lpstr>9_Office Theme</vt:lpstr>
      <vt:lpstr>8_Office Theme</vt:lpstr>
      <vt:lpstr>4_Blank Presentation</vt:lpstr>
      <vt:lpstr>5_Blank Presentation</vt:lpstr>
      <vt:lpstr>4_Office Theme</vt:lpstr>
      <vt:lpstr>6_Blank Presentation</vt:lpstr>
      <vt:lpstr>4_Default Design</vt:lpstr>
      <vt:lpstr>7_Blank Presentation</vt:lpstr>
      <vt:lpstr>8_Blank Presentation</vt:lpstr>
      <vt:lpstr>4_Standarddesign</vt:lpstr>
      <vt:lpstr>Chart</vt:lpstr>
      <vt:lpstr>EACTS/ESC GUIDELINES ON CORONARY SURGERY  MARKO TURINA ZURICH SWITZERLAND</vt:lpstr>
      <vt:lpstr>PowerPoint Presentation</vt:lpstr>
      <vt:lpstr>PowerPoint Presentation</vt:lpstr>
      <vt:lpstr>PowerPoint Presentation</vt:lpstr>
      <vt:lpstr>Levels of Evidence </vt:lpstr>
      <vt:lpstr>PowerPoint Presentation</vt:lpstr>
      <vt:lpstr>STUDY ENROLLMENT IN MAJOR RANDOMIZED STUDIES COMPARING  PTCA TO CABG  IN THE NINETIES  (91’730  patients screened)  RITA, ERACI, GABI, EAST, CABRI AND BARI trials</vt:lpstr>
      <vt:lpstr>RANDOMIZATION IN  ARTS TRIAL (Arterial Revascularization Therapy Study)  University Hospital Zürich, April-December 1997, 986 patients</vt:lpstr>
      <vt:lpstr>PowerPoint Presentation</vt:lpstr>
      <vt:lpstr>Patients in randomized trials do not reflect the present clinical practice D.Taggart, Ann Thor Surg 2006</vt:lpstr>
      <vt:lpstr>PowerPoint Presentation</vt:lpstr>
      <vt:lpstr>PowerPoint Presentation</vt:lpstr>
      <vt:lpstr>NIFEDIPINE IN ACUTE MYOCARDIAL INFARCTION (TRENT TRIAL) (9292 patients admitted with AMI)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 in outcome in trials funded by for-profit and not-for-profit sources JAMA 2006; 295(19):2270-4</vt:lpstr>
      <vt:lpstr>PowerPoint Presentation</vt:lpstr>
      <vt:lpstr>PowerPoint Presentation</vt:lpstr>
      <vt:lpstr>PowerPoint Presentation</vt:lpstr>
      <vt:lpstr>PowerPoint Presentation</vt:lpstr>
      <vt:lpstr>Major problem area: “ad hoc” PCI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Guidelines are now well known: are they followed?</vt:lpstr>
      <vt:lpstr>In all highly developed countries, number of PCIs is still increasing and CABGs is going down </vt:lpstr>
      <vt:lpstr>PowerPoint Presentation</vt:lpstr>
      <vt:lpstr>PowerPoint Presentation</vt:lpstr>
      <vt:lpstr>PowerPoint Presentation</vt:lpstr>
      <vt:lpstr>PowerPoint Presentation</vt:lpstr>
      <vt:lpstr>What happens in actual clinical practice in 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CABG in Switzerland, 2001 – 2006: 30 % reduction of operative revascularizations, only 20 % are OPCAB</vt:lpstr>
      <vt:lpstr>PowerPoint Presentation</vt:lpstr>
      <vt:lpstr>Bilateral IMA grafting: a “permanent” solution</vt:lpstr>
      <vt:lpstr>PowerPoint Presentation</vt:lpstr>
      <vt:lpstr>PowerPoint Presentation</vt:lpstr>
      <vt:lpstr>Patient information and consent</vt:lpstr>
      <vt:lpstr>PowerPoint Presentation</vt:lpstr>
      <vt:lpstr>PowerPoint Presentation</vt:lpstr>
      <vt:lpstr>PowerPoint Presentation</vt:lpstr>
      <vt:lpstr>PowerPoint Presentation</vt:lpstr>
    </vt:vector>
  </TitlesOfParts>
  <Company>UniversitätsSpital Zürich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 years of cardac surgery</dc:title>
  <dc:creator>turina</dc:creator>
  <cp:lastModifiedBy>Turina Marko</cp:lastModifiedBy>
  <cp:revision>161</cp:revision>
  <dcterms:created xsi:type="dcterms:W3CDTF">2002-07-29T16:55:31Z</dcterms:created>
  <dcterms:modified xsi:type="dcterms:W3CDTF">2015-07-06T10:30:54Z</dcterms:modified>
</cp:coreProperties>
</file>